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1"/>
  </p:notesMasterIdLst>
  <p:sldIdLst>
    <p:sldId id="256" r:id="rId2"/>
    <p:sldId id="257" r:id="rId3"/>
    <p:sldId id="258" r:id="rId4"/>
    <p:sldId id="276" r:id="rId5"/>
    <p:sldId id="277" r:id="rId6"/>
    <p:sldId id="265" r:id="rId7"/>
    <p:sldId id="270" r:id="rId8"/>
    <p:sldId id="27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FCA206-B7B8-439F-9EB1-01585C84DD0C}" type="datetimeFigureOut">
              <a:rPr lang="en-US" smtClean="0"/>
              <a:pPr/>
              <a:t>8/19/2025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9F6AAC-C05E-4D2A-8462-CB022EB3AC9D}" type="slidenum">
              <a:rPr lang="en-US" smtClean="0"/>
              <a:pPr/>
              <a:t>‹#›</a:t>
            </a:fld>
            <a:endParaRPr lang="en-US"/>
          </a:p>
        </p:txBody>
      </p:sp>
    </p:spTree>
    <p:extLst>
      <p:ext uri="{BB962C8B-B14F-4D97-AF65-F5344CB8AC3E}">
        <p14:creationId xmlns:p14="http://schemas.microsoft.com/office/powerpoint/2010/main" val="2721041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E6BF-4B86-AC35-580F-4F807378DF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D6BADB2-40CF-B304-F7C3-231820FD0F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DD3E5D6-52E9-299E-AE25-6A4AF5F952ED}"/>
              </a:ext>
            </a:extLst>
          </p:cNvPr>
          <p:cNvSpPr>
            <a:spLocks noGrp="1"/>
          </p:cNvSpPr>
          <p:nvPr>
            <p:ph type="dt" sz="half" idx="10"/>
          </p:nvPr>
        </p:nvSpPr>
        <p:spPr/>
        <p:txBody>
          <a:bodyPr/>
          <a:lstStyle/>
          <a:p>
            <a:fld id="{550F798C-B104-4F0B-92F5-FB4093E3F3BB}" type="datetime3">
              <a:rPr lang="en-IN" smtClean="0"/>
              <a:t>19 August 2025</a:t>
            </a:fld>
            <a:endParaRPr lang="en-IN"/>
          </a:p>
        </p:txBody>
      </p:sp>
      <p:sp>
        <p:nvSpPr>
          <p:cNvPr id="5" name="Footer Placeholder 4">
            <a:extLst>
              <a:ext uri="{FF2B5EF4-FFF2-40B4-BE49-F238E27FC236}">
                <a16:creationId xmlns:a16="http://schemas.microsoft.com/office/drawing/2014/main" id="{B3C37DB8-4E21-DF53-5048-F617FAB056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9E00E8C-74CF-C5D6-153C-E8D20567851A}"/>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416345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5C46-0130-C460-51D7-D3C3C55DD94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88B0624-9AA8-3AF4-4608-21106F273B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35DC675-B229-2C29-B55F-2436AA4C401F}"/>
              </a:ext>
            </a:extLst>
          </p:cNvPr>
          <p:cNvSpPr>
            <a:spLocks noGrp="1"/>
          </p:cNvSpPr>
          <p:nvPr>
            <p:ph type="dt" sz="half" idx="10"/>
          </p:nvPr>
        </p:nvSpPr>
        <p:spPr/>
        <p:txBody>
          <a:bodyPr/>
          <a:lstStyle/>
          <a:p>
            <a:fld id="{2209B3FA-6D5A-4023-88AF-75D07377C6D9}" type="datetime3">
              <a:rPr lang="en-IN" smtClean="0"/>
              <a:t>19 August 2025</a:t>
            </a:fld>
            <a:endParaRPr lang="en-IN"/>
          </a:p>
        </p:txBody>
      </p:sp>
      <p:sp>
        <p:nvSpPr>
          <p:cNvPr id="5" name="Footer Placeholder 4">
            <a:extLst>
              <a:ext uri="{FF2B5EF4-FFF2-40B4-BE49-F238E27FC236}">
                <a16:creationId xmlns:a16="http://schemas.microsoft.com/office/drawing/2014/main" id="{28CCCEA4-3514-893F-BF16-2E27DD3E82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14766C-E468-6DE2-6070-CE45FDE060E1}"/>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3570850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813EC0-907D-2FA6-F786-F2B5C0E6B9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1A33AA7-3D4A-C91A-C5E1-D15ACB944D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81D9F9-656E-000C-B91D-12C00DDDCC17}"/>
              </a:ext>
            </a:extLst>
          </p:cNvPr>
          <p:cNvSpPr>
            <a:spLocks noGrp="1"/>
          </p:cNvSpPr>
          <p:nvPr>
            <p:ph type="dt" sz="half" idx="10"/>
          </p:nvPr>
        </p:nvSpPr>
        <p:spPr/>
        <p:txBody>
          <a:bodyPr/>
          <a:lstStyle/>
          <a:p>
            <a:fld id="{C850DEDB-A950-4523-A0B2-38D3E8116D88}" type="datetime3">
              <a:rPr lang="en-IN" smtClean="0"/>
              <a:t>19 August 2025</a:t>
            </a:fld>
            <a:endParaRPr lang="en-IN"/>
          </a:p>
        </p:txBody>
      </p:sp>
      <p:sp>
        <p:nvSpPr>
          <p:cNvPr id="5" name="Footer Placeholder 4">
            <a:extLst>
              <a:ext uri="{FF2B5EF4-FFF2-40B4-BE49-F238E27FC236}">
                <a16:creationId xmlns:a16="http://schemas.microsoft.com/office/drawing/2014/main" id="{E8A39CA0-20A7-6BE7-E3C9-8312850227B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CD9EFBC-A23F-6BCF-F192-DD05832671DF}"/>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423172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EE3A-B151-619B-F048-AC71389B038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EA37962-CCB3-7BBF-9384-7B56E8CA9B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5E17BCC-FAD4-AB8A-9548-7147477254ED}"/>
              </a:ext>
            </a:extLst>
          </p:cNvPr>
          <p:cNvSpPr>
            <a:spLocks noGrp="1"/>
          </p:cNvSpPr>
          <p:nvPr>
            <p:ph type="dt" sz="half" idx="10"/>
          </p:nvPr>
        </p:nvSpPr>
        <p:spPr/>
        <p:txBody>
          <a:bodyPr/>
          <a:lstStyle/>
          <a:p>
            <a:fld id="{027FF595-B7EE-4786-987E-B780B805D10F}" type="datetime3">
              <a:rPr lang="en-IN" smtClean="0"/>
              <a:t>19 August 2025</a:t>
            </a:fld>
            <a:endParaRPr lang="en-IN"/>
          </a:p>
        </p:txBody>
      </p:sp>
      <p:sp>
        <p:nvSpPr>
          <p:cNvPr id="5" name="Footer Placeholder 4">
            <a:extLst>
              <a:ext uri="{FF2B5EF4-FFF2-40B4-BE49-F238E27FC236}">
                <a16:creationId xmlns:a16="http://schemas.microsoft.com/office/drawing/2014/main" id="{81C5F260-0428-4B9B-2AE5-5E7942B90F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8F1402-7C7D-A112-6511-2CC6E4F8C38B}"/>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1675925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FD27-8172-5A17-E46B-4028629838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3F83E5D-46F4-0CF4-A79F-E30AB8C9D6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0CB35C-F02E-90A5-FF4B-7D7595318357}"/>
              </a:ext>
            </a:extLst>
          </p:cNvPr>
          <p:cNvSpPr>
            <a:spLocks noGrp="1"/>
          </p:cNvSpPr>
          <p:nvPr>
            <p:ph type="dt" sz="half" idx="10"/>
          </p:nvPr>
        </p:nvSpPr>
        <p:spPr/>
        <p:txBody>
          <a:bodyPr/>
          <a:lstStyle/>
          <a:p>
            <a:fld id="{83F82480-3FB4-417F-8291-11E49F253788}" type="datetime3">
              <a:rPr lang="en-IN" smtClean="0"/>
              <a:t>19 August 2025</a:t>
            </a:fld>
            <a:endParaRPr lang="en-IN"/>
          </a:p>
        </p:txBody>
      </p:sp>
      <p:sp>
        <p:nvSpPr>
          <p:cNvPr id="5" name="Footer Placeholder 4">
            <a:extLst>
              <a:ext uri="{FF2B5EF4-FFF2-40B4-BE49-F238E27FC236}">
                <a16:creationId xmlns:a16="http://schemas.microsoft.com/office/drawing/2014/main" id="{8295390F-1654-126F-1A86-0BFCCC84C13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B6516D9-C1D7-F5F8-805A-C91AF89DCC05}"/>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312114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75EB2-2038-0BA6-0F6B-8E593AD4630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E5FABB8-B87D-EE9F-2572-348C5F1D5B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68B9855-A1CA-8F99-599A-5911B6037C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3B1CB37-E3B3-DF68-0FF3-274141739550}"/>
              </a:ext>
            </a:extLst>
          </p:cNvPr>
          <p:cNvSpPr>
            <a:spLocks noGrp="1"/>
          </p:cNvSpPr>
          <p:nvPr>
            <p:ph type="dt" sz="half" idx="10"/>
          </p:nvPr>
        </p:nvSpPr>
        <p:spPr/>
        <p:txBody>
          <a:bodyPr/>
          <a:lstStyle/>
          <a:p>
            <a:fld id="{69A224A2-BB10-450C-8539-7E0AEC60B364}" type="datetime3">
              <a:rPr lang="en-IN" smtClean="0"/>
              <a:t>19 August 2025</a:t>
            </a:fld>
            <a:endParaRPr lang="en-IN"/>
          </a:p>
        </p:txBody>
      </p:sp>
      <p:sp>
        <p:nvSpPr>
          <p:cNvPr id="6" name="Footer Placeholder 5">
            <a:extLst>
              <a:ext uri="{FF2B5EF4-FFF2-40B4-BE49-F238E27FC236}">
                <a16:creationId xmlns:a16="http://schemas.microsoft.com/office/drawing/2014/main" id="{A93FAA11-ABBE-A581-8D74-FED3B70BA84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5A2C91C-FF57-6579-3A58-13916F78837D}"/>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3379405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6137A-0A7E-1E9E-1AF3-001D0A676EC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B21FCF3-5041-7BF8-6153-77F313F6D2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A7893E-9F59-C722-7EF8-CEC02C9723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139820E-35FD-7F46-0CBC-9C652A42C8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3FB2E1-9F46-3BF0-5C3C-664AA3F642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76C15D6-A3D5-E61F-7B3E-1854CA0A9B2D}"/>
              </a:ext>
            </a:extLst>
          </p:cNvPr>
          <p:cNvSpPr>
            <a:spLocks noGrp="1"/>
          </p:cNvSpPr>
          <p:nvPr>
            <p:ph type="dt" sz="half" idx="10"/>
          </p:nvPr>
        </p:nvSpPr>
        <p:spPr/>
        <p:txBody>
          <a:bodyPr/>
          <a:lstStyle/>
          <a:p>
            <a:fld id="{0FE91D85-B12F-45EB-A03E-392F3D3C60A6}" type="datetime3">
              <a:rPr lang="en-IN" smtClean="0"/>
              <a:t>19 August 2025</a:t>
            </a:fld>
            <a:endParaRPr lang="en-IN"/>
          </a:p>
        </p:txBody>
      </p:sp>
      <p:sp>
        <p:nvSpPr>
          <p:cNvPr id="8" name="Footer Placeholder 7">
            <a:extLst>
              <a:ext uri="{FF2B5EF4-FFF2-40B4-BE49-F238E27FC236}">
                <a16:creationId xmlns:a16="http://schemas.microsoft.com/office/drawing/2014/main" id="{67E691E8-3A78-F8C9-19C4-92360A1FC5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2340CF4-186B-63B9-2860-6BE470E45984}"/>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2584182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C5CE-82BD-0AD4-C175-4556447F91B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CFF2C43-2C90-07C5-75D4-480FD3372BA5}"/>
              </a:ext>
            </a:extLst>
          </p:cNvPr>
          <p:cNvSpPr>
            <a:spLocks noGrp="1"/>
          </p:cNvSpPr>
          <p:nvPr>
            <p:ph type="dt" sz="half" idx="10"/>
          </p:nvPr>
        </p:nvSpPr>
        <p:spPr/>
        <p:txBody>
          <a:bodyPr/>
          <a:lstStyle/>
          <a:p>
            <a:fld id="{36E58527-9EF7-4155-97DD-295C83599335}" type="datetime3">
              <a:rPr lang="en-IN" smtClean="0"/>
              <a:t>19 August 2025</a:t>
            </a:fld>
            <a:endParaRPr lang="en-IN"/>
          </a:p>
        </p:txBody>
      </p:sp>
      <p:sp>
        <p:nvSpPr>
          <p:cNvPr id="4" name="Footer Placeholder 3">
            <a:extLst>
              <a:ext uri="{FF2B5EF4-FFF2-40B4-BE49-F238E27FC236}">
                <a16:creationId xmlns:a16="http://schemas.microsoft.com/office/drawing/2014/main" id="{DD7CEA98-D5EA-E63A-F811-2927F749ABE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5C714CE-C16D-27A3-A64A-DB70BA7C3AE5}"/>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3373790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1AFE4-6486-A144-9A3E-7D9D912E2091}"/>
              </a:ext>
            </a:extLst>
          </p:cNvPr>
          <p:cNvSpPr>
            <a:spLocks noGrp="1"/>
          </p:cNvSpPr>
          <p:nvPr>
            <p:ph type="dt" sz="half" idx="10"/>
          </p:nvPr>
        </p:nvSpPr>
        <p:spPr/>
        <p:txBody>
          <a:bodyPr/>
          <a:lstStyle/>
          <a:p>
            <a:fld id="{1DF6C313-23DD-42B1-A6F5-95786ABA8467}" type="datetime3">
              <a:rPr lang="en-IN" smtClean="0"/>
              <a:t>19 August 2025</a:t>
            </a:fld>
            <a:endParaRPr lang="en-IN"/>
          </a:p>
        </p:txBody>
      </p:sp>
      <p:sp>
        <p:nvSpPr>
          <p:cNvPr id="3" name="Footer Placeholder 2">
            <a:extLst>
              <a:ext uri="{FF2B5EF4-FFF2-40B4-BE49-F238E27FC236}">
                <a16:creationId xmlns:a16="http://schemas.microsoft.com/office/drawing/2014/main" id="{73297128-4173-5757-354B-9A45F432D4A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48FB5E6-04E9-4798-4A8C-1F419A6617DC}"/>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2847432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A5D58-7517-F4B6-D523-7B45551352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AEE7097-CA33-C075-FEE1-73E00F7AE0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C491586-B6D4-6AAE-1144-88486FC16A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CEEEF0-98A8-568B-9762-4D63BF9B0401}"/>
              </a:ext>
            </a:extLst>
          </p:cNvPr>
          <p:cNvSpPr>
            <a:spLocks noGrp="1"/>
          </p:cNvSpPr>
          <p:nvPr>
            <p:ph type="dt" sz="half" idx="10"/>
          </p:nvPr>
        </p:nvSpPr>
        <p:spPr/>
        <p:txBody>
          <a:bodyPr/>
          <a:lstStyle/>
          <a:p>
            <a:fld id="{862892A5-ED10-4D8F-A517-94A33F7B3FCA}" type="datetime3">
              <a:rPr lang="en-IN" smtClean="0"/>
              <a:t>19 August 2025</a:t>
            </a:fld>
            <a:endParaRPr lang="en-IN"/>
          </a:p>
        </p:txBody>
      </p:sp>
      <p:sp>
        <p:nvSpPr>
          <p:cNvPr id="6" name="Footer Placeholder 5">
            <a:extLst>
              <a:ext uri="{FF2B5EF4-FFF2-40B4-BE49-F238E27FC236}">
                <a16:creationId xmlns:a16="http://schemas.microsoft.com/office/drawing/2014/main" id="{F3CBA7F5-6123-210C-8921-D384AC04290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8A0067D-F61E-2116-6F95-BB8D88415AA0}"/>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3727455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DEF99-E6C8-407A-135F-9CDDE70930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C1029B9-D766-81B5-B362-6C22E1840C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D6CAEC2-7B32-C33A-17C1-2FD437711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3828B7-C64F-DEBD-123D-E37BAE0D2637}"/>
              </a:ext>
            </a:extLst>
          </p:cNvPr>
          <p:cNvSpPr>
            <a:spLocks noGrp="1"/>
          </p:cNvSpPr>
          <p:nvPr>
            <p:ph type="dt" sz="half" idx="10"/>
          </p:nvPr>
        </p:nvSpPr>
        <p:spPr/>
        <p:txBody>
          <a:bodyPr/>
          <a:lstStyle/>
          <a:p>
            <a:fld id="{27F7AF1C-532E-46C5-958A-5A2A7FE0C361}" type="datetime3">
              <a:rPr lang="en-IN" smtClean="0"/>
              <a:t>19 August 2025</a:t>
            </a:fld>
            <a:endParaRPr lang="en-IN"/>
          </a:p>
        </p:txBody>
      </p:sp>
      <p:sp>
        <p:nvSpPr>
          <p:cNvPr id="6" name="Footer Placeholder 5">
            <a:extLst>
              <a:ext uri="{FF2B5EF4-FFF2-40B4-BE49-F238E27FC236}">
                <a16:creationId xmlns:a16="http://schemas.microsoft.com/office/drawing/2014/main" id="{FE04C839-2FDB-32E5-E3D6-7D5C3BD93FD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459C2D1-1F22-97E5-2E81-7ACA7C0F2D71}"/>
              </a:ext>
            </a:extLst>
          </p:cNvPr>
          <p:cNvSpPr>
            <a:spLocks noGrp="1"/>
          </p:cNvSpPr>
          <p:nvPr>
            <p:ph type="sldNum" sz="quarter" idx="12"/>
          </p:nvPr>
        </p:nvSpPr>
        <p:spPr/>
        <p:txBody>
          <a:bodyPr/>
          <a:lstStyle/>
          <a:p>
            <a:fld id="{88C1B008-6D57-48E4-BAAE-A71BC5A00B9C}" type="slidenum">
              <a:rPr lang="en-IN" smtClean="0"/>
              <a:pPr/>
              <a:t>‹#›</a:t>
            </a:fld>
            <a:endParaRPr lang="en-IN"/>
          </a:p>
        </p:txBody>
      </p:sp>
    </p:spTree>
    <p:extLst>
      <p:ext uri="{BB962C8B-B14F-4D97-AF65-F5344CB8AC3E}">
        <p14:creationId xmlns:p14="http://schemas.microsoft.com/office/powerpoint/2010/main" val="186095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014A97-3A2A-D3AF-F758-BAAA215630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11BDC8A-C0AC-B36F-E719-F690407859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03EF579-0624-C0E5-93BC-0D20BE7494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6997E-BB4C-4C58-8B5A-2A056E185599}" type="datetime3">
              <a:rPr lang="en-IN" smtClean="0"/>
              <a:t>19 August 2025</a:t>
            </a:fld>
            <a:endParaRPr lang="en-IN"/>
          </a:p>
        </p:txBody>
      </p:sp>
      <p:sp>
        <p:nvSpPr>
          <p:cNvPr id="5" name="Footer Placeholder 4">
            <a:extLst>
              <a:ext uri="{FF2B5EF4-FFF2-40B4-BE49-F238E27FC236}">
                <a16:creationId xmlns:a16="http://schemas.microsoft.com/office/drawing/2014/main" id="{7E698E76-1C61-2C61-3374-F08DEA0BBB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D092A73-EACD-CB91-3311-F1EFFF72EC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C1B008-6D57-48E4-BAAE-A71BC5A00B9C}" type="slidenum">
              <a:rPr lang="en-IN" smtClean="0"/>
              <a:pPr/>
              <a:t>‹#›</a:t>
            </a:fld>
            <a:endParaRPr lang="en-IN"/>
          </a:p>
        </p:txBody>
      </p:sp>
    </p:spTree>
    <p:extLst>
      <p:ext uri="{BB962C8B-B14F-4D97-AF65-F5344CB8AC3E}">
        <p14:creationId xmlns:p14="http://schemas.microsoft.com/office/powerpoint/2010/main" val="266380834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0A1BC01-66AF-51D6-E4CA-AFE024E7B37C}"/>
              </a:ext>
            </a:extLst>
          </p:cNvPr>
          <p:cNvSpPr>
            <a:spLocks noGrp="1"/>
          </p:cNvSpPr>
          <p:nvPr>
            <p:ph type="ctrTitle" idx="4294967295"/>
          </p:nvPr>
        </p:nvSpPr>
        <p:spPr>
          <a:xfrm>
            <a:off x="2706254" y="720437"/>
            <a:ext cx="4174837" cy="1330036"/>
          </a:xfrm>
        </p:spPr>
        <p:txBody>
          <a:bodyPr>
            <a:normAutofit/>
          </a:bodyPr>
          <a:lstStyle/>
          <a:p>
            <a:r>
              <a:rPr lang="en-US" sz="3600" dirty="0">
                <a:latin typeface="Times New Roman" panose="02020603050405020304" pitchFamily="18" charset="0"/>
                <a:cs typeface="Times New Roman" panose="02020603050405020304" pitchFamily="18" charset="0"/>
              </a:rPr>
              <a:t> </a:t>
            </a:r>
            <a:endParaRPr lang="en-IN" sz="36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8EC172E-3B9F-0AEE-FA14-06658F4604C7}"/>
              </a:ext>
            </a:extLst>
          </p:cNvPr>
          <p:cNvSpPr>
            <a:spLocks noGrp="1"/>
          </p:cNvSpPr>
          <p:nvPr>
            <p:ph type="subTitle" idx="4294967295"/>
          </p:nvPr>
        </p:nvSpPr>
        <p:spPr>
          <a:xfrm>
            <a:off x="92364" y="2973388"/>
            <a:ext cx="12099636" cy="3502025"/>
          </a:xfrm>
        </p:spPr>
        <p:txBody>
          <a:bodyPr>
            <a:normAutofit/>
          </a:bodyPr>
          <a:lstStyle/>
          <a:p>
            <a:endParaRPr lang="en-US" sz="1600" b="1" dirty="0">
              <a:solidFill>
                <a:schemeClr val="tx1"/>
              </a:solidFill>
              <a:latin typeface="Times New Roman" pitchFamily="18" charset="0"/>
              <a:cs typeface="Times New Roman" pitchFamily="18" charset="0"/>
            </a:endParaRPr>
          </a:p>
          <a:p>
            <a:endParaRPr lang="en-US" sz="1600" i="1" dirty="0">
              <a:latin typeface="Times New Roman" panose="02020603050405020304" pitchFamily="18" charset="0"/>
              <a:ea typeface="Segoe UI Emoji" panose="020B0502040204020203"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BE9B2F6E-8DFD-275D-909E-740292E0E724}"/>
              </a:ext>
            </a:extLst>
          </p:cNvPr>
          <p:cNvPicPr>
            <a:picLocks noChangeAspect="1"/>
          </p:cNvPicPr>
          <p:nvPr/>
        </p:nvPicPr>
        <p:blipFill>
          <a:blip r:embed="rId2"/>
          <a:stretch>
            <a:fillRect/>
          </a:stretch>
        </p:blipFill>
        <p:spPr>
          <a:xfrm>
            <a:off x="640195" y="353544"/>
            <a:ext cx="2066059" cy="366559"/>
          </a:xfrm>
          <a:prstGeom prst="rect">
            <a:avLst/>
          </a:prstGeom>
        </p:spPr>
      </p:pic>
      <p:pic>
        <p:nvPicPr>
          <p:cNvPr id="9" name="Picture 8">
            <a:extLst>
              <a:ext uri="{FF2B5EF4-FFF2-40B4-BE49-F238E27FC236}">
                <a16:creationId xmlns:a16="http://schemas.microsoft.com/office/drawing/2014/main" id="{ED72735B-DB74-E7BE-06AC-12FBED13C66F}"/>
              </a:ext>
            </a:extLst>
          </p:cNvPr>
          <p:cNvPicPr>
            <a:picLocks noChangeAspect="1"/>
          </p:cNvPicPr>
          <p:nvPr/>
        </p:nvPicPr>
        <p:blipFill>
          <a:blip r:embed="rId3"/>
          <a:stretch>
            <a:fillRect/>
          </a:stretch>
        </p:blipFill>
        <p:spPr>
          <a:xfrm>
            <a:off x="1616869" y="2481330"/>
            <a:ext cx="8958262" cy="1315447"/>
          </a:xfrm>
          <a:prstGeom prst="rect">
            <a:avLst/>
          </a:prstGeom>
        </p:spPr>
      </p:pic>
      <p:sp>
        <p:nvSpPr>
          <p:cNvPr id="13" name="TextBox 12">
            <a:extLst>
              <a:ext uri="{FF2B5EF4-FFF2-40B4-BE49-F238E27FC236}">
                <a16:creationId xmlns:a16="http://schemas.microsoft.com/office/drawing/2014/main" id="{583187FA-9D38-B072-4971-26DC976E513D}"/>
              </a:ext>
            </a:extLst>
          </p:cNvPr>
          <p:cNvSpPr txBox="1"/>
          <p:nvPr/>
        </p:nvSpPr>
        <p:spPr>
          <a:xfrm>
            <a:off x="715817" y="3855781"/>
            <a:ext cx="10880436" cy="2031325"/>
          </a:xfrm>
          <a:prstGeom prst="rect">
            <a:avLst/>
          </a:prstGeom>
          <a:noFill/>
        </p:spPr>
        <p:txBody>
          <a:bodyPr wrap="square">
            <a:spAutoFit/>
          </a:bodyPr>
          <a:lstStyle/>
          <a:p>
            <a:pPr algn="ctr"/>
            <a:r>
              <a:rPr lang="en-IN" sz="3200" b="1" dirty="0">
                <a:latin typeface="Times New Roman" panose="02020603050405020304" pitchFamily="18" charset="0"/>
                <a:ea typeface="Segoe UI Emoji" panose="020B0502040204020203" pitchFamily="34" charset="0"/>
                <a:cs typeface="Times New Roman" panose="02020603050405020304" pitchFamily="18" charset="0"/>
              </a:rPr>
              <a:t>Paper Title</a:t>
            </a:r>
          </a:p>
          <a:p>
            <a:pPr algn="ctr"/>
            <a:r>
              <a:rPr lang="en-IN" dirty="0">
                <a:latin typeface="Times New Roman" panose="02020603050405020304" pitchFamily="18" charset="0"/>
                <a:ea typeface="Segoe UI Emoji" panose="020B0502040204020203" pitchFamily="34" charset="0"/>
                <a:cs typeface="Times New Roman" panose="02020603050405020304" pitchFamily="18" charset="0"/>
              </a:rPr>
              <a:t>Author Name 1, Author Name 2, Author Name 3</a:t>
            </a:r>
          </a:p>
          <a:p>
            <a:pPr algn="ctr"/>
            <a:r>
              <a:rPr lang="en-IN" dirty="0">
                <a:latin typeface="Times New Roman" panose="02020603050405020304" pitchFamily="18" charset="0"/>
                <a:ea typeface="Segoe UI Emoji" panose="020B0502040204020203" pitchFamily="34" charset="0"/>
                <a:cs typeface="Times New Roman" panose="02020603050405020304" pitchFamily="18" charset="0"/>
              </a:rPr>
              <a:t> </a:t>
            </a:r>
            <a:r>
              <a:rPr lang="en-IN" sz="2000" i="1" dirty="0">
                <a:latin typeface="Times New Roman" panose="02020603050405020304" pitchFamily="18" charset="0"/>
                <a:ea typeface="Segoe UI Emoji" panose="020B0502040204020203" pitchFamily="34" charset="0"/>
                <a:cs typeface="Times New Roman" panose="02020603050405020304" pitchFamily="18" charset="0"/>
              </a:rPr>
              <a:t>Presented by</a:t>
            </a:r>
          </a:p>
          <a:p>
            <a:pPr algn="ctr"/>
            <a:r>
              <a:rPr lang="en-IN" sz="2000" b="1" dirty="0">
                <a:latin typeface="Times New Roman" panose="02020603050405020304" pitchFamily="18" charset="0"/>
                <a:ea typeface="Segoe UI Emoji" panose="020B0502040204020203" pitchFamily="34" charset="0"/>
                <a:cs typeface="Times New Roman" panose="02020603050405020304" pitchFamily="18" charset="0"/>
              </a:rPr>
              <a:t>Registered Author’s Name</a:t>
            </a:r>
          </a:p>
          <a:p>
            <a:pPr algn="ctr"/>
            <a:r>
              <a:rPr lang="en-US" sz="1600" b="1" dirty="0">
                <a:solidFill>
                  <a:schemeClr val="tx1"/>
                </a:solidFill>
                <a:latin typeface="Times New Roman" pitchFamily="18" charset="0"/>
                <a:cs typeface="Times New Roman" pitchFamily="18" charset="0"/>
              </a:rPr>
              <a:t>  Affiliation</a:t>
            </a:r>
          </a:p>
          <a:p>
            <a:pPr algn="l"/>
            <a:r>
              <a:rPr lang="en-US" sz="2000" b="1" dirty="0">
                <a:latin typeface="Times New Roman" pitchFamily="18" charset="0"/>
                <a:cs typeface="Times New Roman" pitchFamily="18" charset="0"/>
              </a:rPr>
              <a:t>Paper ID </a:t>
            </a:r>
            <a:endParaRPr lang="en-US" sz="2000" b="1" dirty="0">
              <a:solidFill>
                <a:schemeClr val="tx1"/>
              </a:solidFill>
              <a:latin typeface="Times New Roman" pitchFamily="18" charset="0"/>
              <a:cs typeface="Times New Roman" pitchFamily="18" charset="0"/>
            </a:endParaRPr>
          </a:p>
        </p:txBody>
      </p:sp>
      <p:sp>
        <p:nvSpPr>
          <p:cNvPr id="12" name="TextBox 11">
            <a:extLst>
              <a:ext uri="{FF2B5EF4-FFF2-40B4-BE49-F238E27FC236}">
                <a16:creationId xmlns:a16="http://schemas.microsoft.com/office/drawing/2014/main" id="{9AC3B4D5-FFBC-2A38-F2EF-7A05FFBE9703}"/>
              </a:ext>
            </a:extLst>
          </p:cNvPr>
          <p:cNvSpPr txBox="1"/>
          <p:nvPr/>
        </p:nvSpPr>
        <p:spPr>
          <a:xfrm>
            <a:off x="2384612" y="999826"/>
            <a:ext cx="7450891" cy="1815882"/>
          </a:xfrm>
          <a:prstGeom prst="rect">
            <a:avLst/>
          </a:prstGeom>
          <a:noFill/>
        </p:spPr>
        <p:txBody>
          <a:bodyPr wrap="square">
            <a:spAutoFit/>
          </a:bodyPr>
          <a:lstStyle/>
          <a:p>
            <a:pPr algn="ctr"/>
            <a:r>
              <a:rPr lang="en-US" b="1" i="0" dirty="0">
                <a:solidFill>
                  <a:srgbClr val="002060"/>
                </a:solidFill>
                <a:effectLst/>
                <a:latin typeface="Times New Roman" panose="02020603050405020304" pitchFamily="18" charset="0"/>
                <a:cs typeface="Times New Roman" panose="02020603050405020304" pitchFamily="18" charset="0"/>
              </a:rPr>
              <a:t>2</a:t>
            </a:r>
            <a:r>
              <a:rPr lang="en-US" b="1" i="0" baseline="30000" dirty="0">
                <a:solidFill>
                  <a:srgbClr val="002060"/>
                </a:solidFill>
                <a:effectLst/>
                <a:latin typeface="Times New Roman" panose="02020603050405020304" pitchFamily="18" charset="0"/>
                <a:cs typeface="Times New Roman" panose="02020603050405020304" pitchFamily="18" charset="0"/>
              </a:rPr>
              <a:t>nd</a:t>
            </a:r>
            <a:r>
              <a:rPr lang="en-US" b="1" i="0" dirty="0">
                <a:solidFill>
                  <a:srgbClr val="002060"/>
                </a:solidFill>
                <a:effectLst/>
                <a:latin typeface="Times New Roman" panose="02020603050405020304" pitchFamily="18" charset="0"/>
                <a:cs typeface="Times New Roman" panose="02020603050405020304" pitchFamily="18" charset="0"/>
              </a:rPr>
              <a:t> International Conference on Circuits, Power, and Intelligent Systems</a:t>
            </a:r>
          </a:p>
          <a:p>
            <a:pPr algn="ctr">
              <a:buNone/>
            </a:pPr>
            <a:r>
              <a:rPr lang="en-IN" sz="4000" b="1" i="0" dirty="0">
                <a:solidFill>
                  <a:srgbClr val="002060"/>
                </a:solidFill>
                <a:effectLst/>
                <a:latin typeface="Inter"/>
              </a:rPr>
              <a:t>CCPIS 2025</a:t>
            </a:r>
          </a:p>
          <a:p>
            <a:pPr algn="ctr">
              <a:buNone/>
            </a:pPr>
            <a:r>
              <a:rPr lang="en-IN" b="1" i="0" dirty="0">
                <a:solidFill>
                  <a:srgbClr val="002060"/>
                </a:solidFill>
                <a:effectLst/>
                <a:latin typeface="Inter"/>
              </a:rPr>
              <a:t>September 05-07, 2025</a:t>
            </a:r>
          </a:p>
          <a:p>
            <a:pPr algn="ctr">
              <a:buNone/>
            </a:pPr>
            <a:r>
              <a:rPr lang="en-US" b="1" dirty="0">
                <a:latin typeface="Times New Roman" panose="02020603050405020304" pitchFamily="18" charset="0"/>
                <a:cs typeface="Times New Roman" panose="02020603050405020304" pitchFamily="18" charset="0"/>
              </a:rPr>
              <a:t>Venue: Silicon University, </a:t>
            </a:r>
            <a:r>
              <a:rPr lang="en-IN" b="1" dirty="0">
                <a:latin typeface="Times New Roman" panose="02020603050405020304" pitchFamily="18" charset="0"/>
                <a:cs typeface="Times New Roman" panose="02020603050405020304" pitchFamily="18" charset="0"/>
              </a:rPr>
              <a:t>Odisha</a:t>
            </a:r>
            <a:endParaRPr lang="en-IN" b="1" i="0" dirty="0">
              <a:solidFill>
                <a:srgbClr val="002060"/>
              </a:solidFill>
              <a:effectLst/>
              <a:latin typeface="Inter"/>
            </a:endParaRPr>
          </a:p>
          <a:p>
            <a:pPr algn="ctr"/>
            <a:endParaRPr lang="en-IN" dirty="0">
              <a:solidFill>
                <a:srgbClr val="002060"/>
              </a:solidFill>
            </a:endParaRPr>
          </a:p>
        </p:txBody>
      </p:sp>
      <p:sp>
        <p:nvSpPr>
          <p:cNvPr id="14" name="Date Placeholder 13">
            <a:extLst>
              <a:ext uri="{FF2B5EF4-FFF2-40B4-BE49-F238E27FC236}">
                <a16:creationId xmlns:a16="http://schemas.microsoft.com/office/drawing/2014/main" id="{56EF2546-11B8-9A03-4092-2E1C9C2D3530}"/>
              </a:ext>
            </a:extLst>
          </p:cNvPr>
          <p:cNvSpPr>
            <a:spLocks noGrp="1"/>
          </p:cNvSpPr>
          <p:nvPr>
            <p:ph type="dt" sz="half" idx="10"/>
          </p:nvPr>
        </p:nvSpPr>
        <p:spPr/>
        <p:txBody>
          <a:bodyPr/>
          <a:lstStyle/>
          <a:p>
            <a:fld id="{D382710E-6A1D-4FAD-B8AE-16E424CD7161}" type="datetime3">
              <a:rPr lang="en-IN" smtClean="0"/>
              <a:t>19 August 2025</a:t>
            </a:fld>
            <a:endParaRPr lang="en-IN"/>
          </a:p>
        </p:txBody>
      </p:sp>
      <p:sp>
        <p:nvSpPr>
          <p:cNvPr id="15" name="Slide Number Placeholder 14">
            <a:extLst>
              <a:ext uri="{FF2B5EF4-FFF2-40B4-BE49-F238E27FC236}">
                <a16:creationId xmlns:a16="http://schemas.microsoft.com/office/drawing/2014/main" id="{FA505679-ED02-DD44-5064-8563F79B0205}"/>
              </a:ext>
            </a:extLst>
          </p:cNvPr>
          <p:cNvSpPr>
            <a:spLocks noGrp="1"/>
          </p:cNvSpPr>
          <p:nvPr>
            <p:ph type="sldNum" sz="quarter" idx="12"/>
          </p:nvPr>
        </p:nvSpPr>
        <p:spPr/>
        <p:txBody>
          <a:bodyPr/>
          <a:lstStyle/>
          <a:p>
            <a:fld id="{88C1B008-6D57-48E4-BAAE-A71BC5A00B9C}" type="slidenum">
              <a:rPr lang="en-IN" smtClean="0"/>
              <a:pPr/>
              <a:t>1</a:t>
            </a:fld>
            <a:endParaRPr lang="en-IN"/>
          </a:p>
        </p:txBody>
      </p:sp>
    </p:spTree>
    <p:extLst>
      <p:ext uri="{BB962C8B-B14F-4D97-AF65-F5344CB8AC3E}">
        <p14:creationId xmlns:p14="http://schemas.microsoft.com/office/powerpoint/2010/main" val="2418723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CF6FA-1DBF-BFB5-D0C9-4553C6B8F220}"/>
              </a:ext>
            </a:extLst>
          </p:cNvPr>
          <p:cNvSpPr>
            <a:spLocks noGrp="1"/>
          </p:cNvSpPr>
          <p:nvPr>
            <p:ph type="title"/>
          </p:nvPr>
        </p:nvSpPr>
        <p:spPr>
          <a:xfrm>
            <a:off x="838200" y="365125"/>
            <a:ext cx="10515600" cy="1103457"/>
          </a:xfrm>
        </p:spPr>
        <p:txBody>
          <a:bodyPr>
            <a:normAutofit/>
          </a:bodyPr>
          <a:lstStyle/>
          <a:p>
            <a:pPr algn="ctr"/>
            <a:r>
              <a:rPr lang="en-US" sz="3200" b="1" dirty="0">
                <a:latin typeface="Times New Roman" pitchFamily="18" charset="0"/>
                <a:cs typeface="Times New Roman" pitchFamily="18" charset="0"/>
              </a:rPr>
              <a:t>Outline</a:t>
            </a:r>
            <a:endParaRPr lang="en-IN" sz="3200" dirty="0"/>
          </a:p>
        </p:txBody>
      </p:sp>
      <p:sp>
        <p:nvSpPr>
          <p:cNvPr id="3" name="Content Placeholder 2">
            <a:extLst>
              <a:ext uri="{FF2B5EF4-FFF2-40B4-BE49-F238E27FC236}">
                <a16:creationId xmlns:a16="http://schemas.microsoft.com/office/drawing/2014/main" id="{7F73C346-F54A-A689-0A58-DEB2762E4DDC}"/>
              </a:ext>
            </a:extLst>
          </p:cNvPr>
          <p:cNvSpPr>
            <a:spLocks noGrp="1"/>
          </p:cNvSpPr>
          <p:nvPr>
            <p:ph idx="1"/>
          </p:nvPr>
        </p:nvSpPr>
        <p:spPr>
          <a:xfrm>
            <a:off x="838200" y="1468582"/>
            <a:ext cx="9340273" cy="5200073"/>
          </a:xfrm>
        </p:spPr>
        <p:txBody>
          <a:bodyPr>
            <a:normAutofit/>
          </a:bodyPr>
          <a:lstStyle/>
          <a:p>
            <a:r>
              <a:rPr lang="en-US" dirty="0">
                <a:latin typeface="Times New Roman" panose="02020603050405020304" pitchFamily="18" charset="0"/>
                <a:cs typeface="Times New Roman" panose="02020603050405020304" pitchFamily="18" charset="0"/>
              </a:rPr>
              <a:t>Introduction</a:t>
            </a:r>
          </a:p>
          <a:p>
            <a:r>
              <a:rPr lang="en-US" dirty="0">
                <a:latin typeface="Times New Roman" panose="02020603050405020304" pitchFamily="18" charset="0"/>
                <a:cs typeface="Times New Roman" panose="02020603050405020304" pitchFamily="18" charset="0"/>
              </a:rPr>
              <a:t>Objective</a:t>
            </a:r>
          </a:p>
          <a:p>
            <a:r>
              <a:rPr lang="en-US" dirty="0">
                <a:latin typeface="Times New Roman" panose="02020603050405020304" pitchFamily="18" charset="0"/>
                <a:cs typeface="Times New Roman" panose="02020603050405020304" pitchFamily="18" charset="0"/>
              </a:rPr>
              <a:t>Motivation</a:t>
            </a:r>
          </a:p>
          <a:p>
            <a:r>
              <a:rPr lang="en-US" dirty="0">
                <a:latin typeface="Times New Roman" panose="02020603050405020304" pitchFamily="18" charset="0"/>
                <a:cs typeface="Times New Roman" panose="02020603050405020304" pitchFamily="18" charset="0"/>
              </a:rPr>
              <a:t>Proposed Method/ Contribution</a:t>
            </a:r>
          </a:p>
          <a:p>
            <a:r>
              <a:rPr lang="en-US" dirty="0">
                <a:latin typeface="Times New Roman" panose="02020603050405020304" pitchFamily="18" charset="0"/>
                <a:cs typeface="Times New Roman" panose="02020603050405020304" pitchFamily="18" charset="0"/>
              </a:rPr>
              <a:t>Results and Discussions</a:t>
            </a:r>
          </a:p>
          <a:p>
            <a:r>
              <a:rPr lang="en-US" dirty="0">
                <a:latin typeface="Times New Roman" panose="02020603050405020304" pitchFamily="18" charset="0"/>
                <a:cs typeface="Times New Roman" panose="02020603050405020304" pitchFamily="18" charset="0"/>
              </a:rPr>
              <a:t>Conclusion</a:t>
            </a:r>
          </a:p>
          <a:p>
            <a:r>
              <a:rPr lang="en-US" dirty="0">
                <a:latin typeface="Times New Roman" panose="02020603050405020304" pitchFamily="18" charset="0"/>
                <a:cs typeface="Times New Roman" panose="02020603050405020304" pitchFamily="18" charset="0"/>
              </a:rPr>
              <a:t>References</a:t>
            </a:r>
            <a:endParaRPr lang="en-IN"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531DA1B-0058-CFE3-CE98-C305F666BF90}"/>
              </a:ext>
            </a:extLst>
          </p:cNvPr>
          <p:cNvPicPr>
            <a:picLocks noChangeAspect="1"/>
          </p:cNvPicPr>
          <p:nvPr/>
        </p:nvPicPr>
        <p:blipFill>
          <a:blip r:embed="rId2"/>
          <a:stretch>
            <a:fillRect/>
          </a:stretch>
        </p:blipFill>
        <p:spPr>
          <a:xfrm>
            <a:off x="640195" y="353544"/>
            <a:ext cx="2066059" cy="366559"/>
          </a:xfrm>
          <a:prstGeom prst="rect">
            <a:avLst/>
          </a:prstGeom>
        </p:spPr>
      </p:pic>
      <p:sp>
        <p:nvSpPr>
          <p:cNvPr id="6" name="Date Placeholder 5">
            <a:extLst>
              <a:ext uri="{FF2B5EF4-FFF2-40B4-BE49-F238E27FC236}">
                <a16:creationId xmlns:a16="http://schemas.microsoft.com/office/drawing/2014/main" id="{D7D263AF-161D-38AF-B48C-9F1AB6209000}"/>
              </a:ext>
            </a:extLst>
          </p:cNvPr>
          <p:cNvSpPr>
            <a:spLocks noGrp="1"/>
          </p:cNvSpPr>
          <p:nvPr>
            <p:ph type="dt" sz="half" idx="10"/>
          </p:nvPr>
        </p:nvSpPr>
        <p:spPr/>
        <p:txBody>
          <a:bodyPr/>
          <a:lstStyle/>
          <a:p>
            <a:fld id="{D0793E27-1884-4AB9-9604-46B862319976}" type="datetime3">
              <a:rPr lang="en-IN" smtClean="0"/>
              <a:t>19 August 2025</a:t>
            </a:fld>
            <a:endParaRPr lang="en-IN"/>
          </a:p>
        </p:txBody>
      </p:sp>
      <p:sp>
        <p:nvSpPr>
          <p:cNvPr id="7" name="Slide Number Placeholder 6">
            <a:extLst>
              <a:ext uri="{FF2B5EF4-FFF2-40B4-BE49-F238E27FC236}">
                <a16:creationId xmlns:a16="http://schemas.microsoft.com/office/drawing/2014/main" id="{04EAA588-E5A0-46A8-2310-2433826D1D37}"/>
              </a:ext>
            </a:extLst>
          </p:cNvPr>
          <p:cNvSpPr>
            <a:spLocks noGrp="1"/>
          </p:cNvSpPr>
          <p:nvPr>
            <p:ph type="sldNum" sz="quarter" idx="12"/>
          </p:nvPr>
        </p:nvSpPr>
        <p:spPr/>
        <p:txBody>
          <a:bodyPr/>
          <a:lstStyle/>
          <a:p>
            <a:fld id="{88C1B008-6D57-48E4-BAAE-A71BC5A00B9C}" type="slidenum">
              <a:rPr lang="en-IN" smtClean="0"/>
              <a:pPr/>
              <a:t>2</a:t>
            </a:fld>
            <a:endParaRPr lang="en-IN"/>
          </a:p>
        </p:txBody>
      </p:sp>
    </p:spTree>
    <p:extLst>
      <p:ext uri="{BB962C8B-B14F-4D97-AF65-F5344CB8AC3E}">
        <p14:creationId xmlns:p14="http://schemas.microsoft.com/office/powerpoint/2010/main" val="398001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02F5F-D38A-0BA2-BC14-D0975EB88A78}"/>
              </a:ext>
            </a:extLst>
          </p:cNvPr>
          <p:cNvSpPr>
            <a:spLocks noGrp="1"/>
          </p:cNvSpPr>
          <p:nvPr>
            <p:ph type="title"/>
          </p:nvPr>
        </p:nvSpPr>
        <p:spPr>
          <a:xfrm>
            <a:off x="838200" y="212437"/>
            <a:ext cx="10515600" cy="1200728"/>
          </a:xfrm>
        </p:spPr>
        <p:txBody>
          <a:bodyPr>
            <a:normAutofit/>
          </a:bodyPr>
          <a:lstStyle/>
          <a:p>
            <a:pPr algn="ctr"/>
            <a:r>
              <a:rPr lang="en-US" sz="3200" b="1" dirty="0">
                <a:latin typeface="Times New Roman" panose="02020603050405020304" pitchFamily="18" charset="0"/>
                <a:cs typeface="Times New Roman" panose="02020603050405020304" pitchFamily="18" charset="0"/>
              </a:rPr>
              <a:t>Introduction</a:t>
            </a:r>
            <a:endParaRPr lang="en-IN"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BF3553A-4E7E-1AC2-25FD-CA5A309BE417}"/>
              </a:ext>
            </a:extLst>
          </p:cNvPr>
          <p:cNvSpPr>
            <a:spLocks noGrp="1"/>
          </p:cNvSpPr>
          <p:nvPr>
            <p:ph idx="1"/>
          </p:nvPr>
        </p:nvSpPr>
        <p:spPr>
          <a:xfrm>
            <a:off x="838201" y="1552575"/>
            <a:ext cx="10515599" cy="5092988"/>
          </a:xfrm>
        </p:spPr>
        <p:txBody>
          <a:bodyPr>
            <a:normAutofit/>
          </a:bodyPr>
          <a:lstStyle/>
          <a:p>
            <a:pPr algn="just">
              <a:buFont typeface="Wingdings" pitchFamily="2" charset="2"/>
              <a:buChar char="Ø"/>
            </a:pPr>
            <a:r>
              <a:rPr lang="en-US" sz="2000" dirty="0" err="1">
                <a:latin typeface="Times New Roman" pitchFamily="18" charset="0"/>
                <a:cs typeface="Times New Roman" pitchFamily="18" charset="0"/>
              </a:rPr>
              <a:t>AlGaN</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GaN</a:t>
            </a:r>
            <a:r>
              <a:rPr lang="en-US" sz="2000" dirty="0">
                <a:latin typeface="Times New Roman" pitchFamily="18" charset="0"/>
                <a:cs typeface="Times New Roman" pitchFamily="18" charset="0"/>
              </a:rPr>
              <a:t> High Electron Mobility Transistors (HEMTs) are known for high-frequency performance, high electron mobility, and high breakdown voltage.</a:t>
            </a:r>
          </a:p>
          <a:p>
            <a:pPr>
              <a:buFont typeface="Wingdings" pitchFamily="2" charset="2"/>
              <a:buChar char="Ø"/>
            </a:pPr>
            <a:endParaRPr lang="en-US" sz="2000" dirty="0">
              <a:latin typeface="Times New Roman" pitchFamily="18" charset="0"/>
              <a:cs typeface="Times New Roman" pitchFamily="18" charset="0"/>
            </a:endParaRPr>
          </a:p>
          <a:p>
            <a:pPr marL="0" indent="0">
              <a:buNone/>
            </a:pPr>
            <a:endParaRPr lang="en-US" sz="2000" dirty="0"/>
          </a:p>
          <a:p>
            <a:pPr marL="0" indent="0">
              <a:buNone/>
            </a:pPr>
            <a:endParaRPr lang="en-US" sz="2000" dirty="0"/>
          </a:p>
          <a:p>
            <a:endParaRPr lang="en-US" sz="2000" dirty="0"/>
          </a:p>
          <a:p>
            <a:pPr>
              <a:buFont typeface="Wingdings" pitchFamily="2" charset="2"/>
              <a:buChar char="Ø"/>
            </a:pPr>
            <a:endParaRPr lang="en-US" sz="2000" dirty="0">
              <a:latin typeface="Times New Roman"/>
              <a:cs typeface="Times New Roman"/>
            </a:endParaRPr>
          </a:p>
        </p:txBody>
      </p:sp>
      <p:pic>
        <p:nvPicPr>
          <p:cNvPr id="5" name="Picture 4">
            <a:extLst>
              <a:ext uri="{FF2B5EF4-FFF2-40B4-BE49-F238E27FC236}">
                <a16:creationId xmlns:a16="http://schemas.microsoft.com/office/drawing/2014/main" id="{39584D85-4D98-EDA7-264D-1BF9143AA01F}"/>
              </a:ext>
            </a:extLst>
          </p:cNvPr>
          <p:cNvPicPr>
            <a:picLocks noChangeAspect="1"/>
          </p:cNvPicPr>
          <p:nvPr/>
        </p:nvPicPr>
        <p:blipFill>
          <a:blip r:embed="rId2"/>
          <a:stretch>
            <a:fillRect/>
          </a:stretch>
        </p:blipFill>
        <p:spPr>
          <a:xfrm>
            <a:off x="640195" y="353544"/>
            <a:ext cx="2066059" cy="366559"/>
          </a:xfrm>
          <a:prstGeom prst="rect">
            <a:avLst/>
          </a:prstGeom>
        </p:spPr>
      </p:pic>
      <p:sp>
        <p:nvSpPr>
          <p:cNvPr id="6" name="Date Placeholder 5">
            <a:extLst>
              <a:ext uri="{FF2B5EF4-FFF2-40B4-BE49-F238E27FC236}">
                <a16:creationId xmlns:a16="http://schemas.microsoft.com/office/drawing/2014/main" id="{E47B1962-2519-B488-EF3A-4BEC0FDF92E4}"/>
              </a:ext>
            </a:extLst>
          </p:cNvPr>
          <p:cNvSpPr>
            <a:spLocks noGrp="1"/>
          </p:cNvSpPr>
          <p:nvPr>
            <p:ph type="dt" sz="half" idx="10"/>
          </p:nvPr>
        </p:nvSpPr>
        <p:spPr/>
        <p:txBody>
          <a:bodyPr/>
          <a:lstStyle/>
          <a:p>
            <a:fld id="{883598C9-BFEA-4B68-BDAD-E1093677C743}" type="datetime3">
              <a:rPr lang="en-IN" smtClean="0"/>
              <a:t>19 August 2025</a:t>
            </a:fld>
            <a:endParaRPr lang="en-IN"/>
          </a:p>
        </p:txBody>
      </p:sp>
      <p:sp>
        <p:nvSpPr>
          <p:cNvPr id="7" name="Slide Number Placeholder 6">
            <a:extLst>
              <a:ext uri="{FF2B5EF4-FFF2-40B4-BE49-F238E27FC236}">
                <a16:creationId xmlns:a16="http://schemas.microsoft.com/office/drawing/2014/main" id="{A0C2DDF1-0C24-7D88-4CA5-EA103DE1D054}"/>
              </a:ext>
            </a:extLst>
          </p:cNvPr>
          <p:cNvSpPr>
            <a:spLocks noGrp="1"/>
          </p:cNvSpPr>
          <p:nvPr>
            <p:ph type="sldNum" sz="quarter" idx="12"/>
          </p:nvPr>
        </p:nvSpPr>
        <p:spPr/>
        <p:txBody>
          <a:bodyPr/>
          <a:lstStyle/>
          <a:p>
            <a:fld id="{88C1B008-6D57-48E4-BAAE-A71BC5A00B9C}" type="slidenum">
              <a:rPr lang="en-IN" smtClean="0"/>
              <a:pPr/>
              <a:t>3</a:t>
            </a:fld>
            <a:endParaRPr lang="en-IN"/>
          </a:p>
        </p:txBody>
      </p:sp>
    </p:spTree>
    <p:extLst>
      <p:ext uri="{BB962C8B-B14F-4D97-AF65-F5344CB8AC3E}">
        <p14:creationId xmlns:p14="http://schemas.microsoft.com/office/powerpoint/2010/main" val="2685892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IN" sz="1600" b="1" dirty="0">
                <a:latin typeface="Times New Roman" pitchFamily="18" charset="0"/>
                <a:cs typeface="Times New Roman" pitchFamily="18" charset="0"/>
              </a:rPr>
              <a:t>                                                                        </a:t>
            </a:r>
            <a:r>
              <a:rPr lang="en-IN" sz="3200" b="1" dirty="0">
                <a:latin typeface="Times New Roman" pitchFamily="18" charset="0"/>
                <a:cs typeface="Times New Roman" pitchFamily="18" charset="0"/>
              </a:rPr>
              <a:t>Motivation </a:t>
            </a:r>
            <a:br>
              <a:rPr lang="en-IN" sz="3200" b="1" dirty="0">
                <a:latin typeface="Times New Roman" pitchFamily="18" charset="0"/>
                <a:cs typeface="Times New Roman" pitchFamily="18" charset="0"/>
              </a:rPr>
            </a:b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814754" y="1427040"/>
            <a:ext cx="10515600" cy="4351338"/>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Noise analysis is crucial in the study and design of transistors, as it reflects the behavior of electronic devices and circuits in the presence of various sources of noise. It is an important study which helps to investigate the following parameters of the device:</a:t>
            </a:r>
          </a:p>
          <a:p>
            <a:pPr marL="0" indent="0">
              <a:buNone/>
            </a:pPr>
            <a:endParaRPr lang="en-IN" sz="1400" dirty="0">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id="{9A67D213-FF6A-CED4-1075-97AECC7F9FCD}"/>
              </a:ext>
            </a:extLst>
          </p:cNvPr>
          <p:cNvPicPr>
            <a:picLocks noChangeAspect="1"/>
          </p:cNvPicPr>
          <p:nvPr/>
        </p:nvPicPr>
        <p:blipFill>
          <a:blip r:embed="rId2"/>
          <a:stretch>
            <a:fillRect/>
          </a:stretch>
        </p:blipFill>
        <p:spPr>
          <a:xfrm>
            <a:off x="640195" y="353544"/>
            <a:ext cx="2066059" cy="366559"/>
          </a:xfrm>
          <a:prstGeom prst="rect">
            <a:avLst/>
          </a:prstGeom>
        </p:spPr>
      </p:pic>
      <p:sp>
        <p:nvSpPr>
          <p:cNvPr id="6" name="Date Placeholder 5">
            <a:extLst>
              <a:ext uri="{FF2B5EF4-FFF2-40B4-BE49-F238E27FC236}">
                <a16:creationId xmlns:a16="http://schemas.microsoft.com/office/drawing/2014/main" id="{9FC309DA-8F78-80C9-F4F9-44B6FA2BE559}"/>
              </a:ext>
            </a:extLst>
          </p:cNvPr>
          <p:cNvSpPr>
            <a:spLocks noGrp="1"/>
          </p:cNvSpPr>
          <p:nvPr>
            <p:ph type="dt" sz="half" idx="10"/>
          </p:nvPr>
        </p:nvSpPr>
        <p:spPr/>
        <p:txBody>
          <a:bodyPr/>
          <a:lstStyle/>
          <a:p>
            <a:fld id="{E83E3261-B981-4C67-A687-D5E895B51E06}" type="datetime3">
              <a:rPr lang="en-IN" smtClean="0"/>
              <a:t>19 August 2025</a:t>
            </a:fld>
            <a:endParaRPr lang="en-IN"/>
          </a:p>
        </p:txBody>
      </p:sp>
      <p:sp>
        <p:nvSpPr>
          <p:cNvPr id="7" name="Slide Number Placeholder 6">
            <a:extLst>
              <a:ext uri="{FF2B5EF4-FFF2-40B4-BE49-F238E27FC236}">
                <a16:creationId xmlns:a16="http://schemas.microsoft.com/office/drawing/2014/main" id="{D634A3BF-AE3A-0BAF-C890-AA3EF0FC42C1}"/>
              </a:ext>
            </a:extLst>
          </p:cNvPr>
          <p:cNvSpPr>
            <a:spLocks noGrp="1"/>
          </p:cNvSpPr>
          <p:nvPr>
            <p:ph type="sldNum" sz="quarter" idx="12"/>
          </p:nvPr>
        </p:nvSpPr>
        <p:spPr/>
        <p:txBody>
          <a:bodyPr/>
          <a:lstStyle/>
          <a:p>
            <a:fld id="{88C1B008-6D57-48E4-BAAE-A71BC5A00B9C}" type="slidenum">
              <a:rPr lang="en-IN" smtClean="0"/>
              <a:pPr/>
              <a:t>4</a:t>
            </a:fld>
            <a:endParaRPr lang="en-IN"/>
          </a:p>
        </p:txBody>
      </p:sp>
    </p:spTree>
    <p:extLst>
      <p:ext uri="{BB962C8B-B14F-4D97-AF65-F5344CB8AC3E}">
        <p14:creationId xmlns:p14="http://schemas.microsoft.com/office/powerpoint/2010/main" val="2338245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F4F8B-DA91-783D-8036-BB0F96AD7D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BE815C-16C1-0F4D-D5C0-F022AD9F783B}"/>
              </a:ext>
            </a:extLst>
          </p:cNvPr>
          <p:cNvSpPr>
            <a:spLocks noGrp="1"/>
          </p:cNvSpPr>
          <p:nvPr>
            <p:ph idx="1"/>
          </p:nvPr>
        </p:nvSpPr>
        <p:spPr>
          <a:xfrm>
            <a:off x="814754" y="817439"/>
            <a:ext cx="10515600" cy="4351338"/>
          </a:xfrm>
        </p:spPr>
        <p:txBody>
          <a:bodyPr>
            <a:normAutofit/>
          </a:bodyPr>
          <a:lstStyle/>
          <a:p>
            <a:pPr marL="0" indent="0" algn="ctr">
              <a:buNone/>
            </a:pPr>
            <a:r>
              <a:rPr lang="en-US" sz="3200" b="1" dirty="0">
                <a:latin typeface="Times New Roman" panose="02020603050405020304" pitchFamily="18" charset="0"/>
                <a:cs typeface="Times New Roman" panose="02020603050405020304" pitchFamily="18" charset="0"/>
              </a:rPr>
              <a:t>Proposed Method/ Contribution</a:t>
            </a:r>
            <a:endParaRPr lang="en-US" sz="3200" dirty="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Noise analysis is crucial in the study and design of transistors, as it reflects the behavior of electronic devices and circuits in the presence of various sources of noise. It is an important study which helps to investigate the following parameters of the device:</a:t>
            </a:r>
          </a:p>
          <a:p>
            <a:pPr marL="0" indent="0">
              <a:buNone/>
            </a:pPr>
            <a:endParaRPr lang="en-IN" sz="1400" dirty="0">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id="{019EA0CF-6E9A-5411-C889-DBE7F42F1C18}"/>
              </a:ext>
            </a:extLst>
          </p:cNvPr>
          <p:cNvPicPr>
            <a:picLocks noChangeAspect="1"/>
          </p:cNvPicPr>
          <p:nvPr/>
        </p:nvPicPr>
        <p:blipFill>
          <a:blip r:embed="rId2"/>
          <a:stretch>
            <a:fillRect/>
          </a:stretch>
        </p:blipFill>
        <p:spPr>
          <a:xfrm>
            <a:off x="640195" y="353544"/>
            <a:ext cx="2066059" cy="366559"/>
          </a:xfrm>
          <a:prstGeom prst="rect">
            <a:avLst/>
          </a:prstGeom>
        </p:spPr>
      </p:pic>
      <p:sp>
        <p:nvSpPr>
          <p:cNvPr id="6" name="Date Placeholder 5">
            <a:extLst>
              <a:ext uri="{FF2B5EF4-FFF2-40B4-BE49-F238E27FC236}">
                <a16:creationId xmlns:a16="http://schemas.microsoft.com/office/drawing/2014/main" id="{54A0E082-3F8F-4AF7-DDBA-F32D46880904}"/>
              </a:ext>
            </a:extLst>
          </p:cNvPr>
          <p:cNvSpPr>
            <a:spLocks noGrp="1"/>
          </p:cNvSpPr>
          <p:nvPr>
            <p:ph type="dt" sz="half" idx="10"/>
          </p:nvPr>
        </p:nvSpPr>
        <p:spPr/>
        <p:txBody>
          <a:bodyPr/>
          <a:lstStyle/>
          <a:p>
            <a:fld id="{E83E3261-B981-4C67-A687-D5E895B51E06}" type="datetime3">
              <a:rPr lang="en-IN" smtClean="0"/>
              <a:t>19 August 2025</a:t>
            </a:fld>
            <a:endParaRPr lang="en-IN"/>
          </a:p>
        </p:txBody>
      </p:sp>
      <p:sp>
        <p:nvSpPr>
          <p:cNvPr id="7" name="Slide Number Placeholder 6">
            <a:extLst>
              <a:ext uri="{FF2B5EF4-FFF2-40B4-BE49-F238E27FC236}">
                <a16:creationId xmlns:a16="http://schemas.microsoft.com/office/drawing/2014/main" id="{AADCA561-C355-307C-2936-C26C3966121C}"/>
              </a:ext>
            </a:extLst>
          </p:cNvPr>
          <p:cNvSpPr>
            <a:spLocks noGrp="1"/>
          </p:cNvSpPr>
          <p:nvPr>
            <p:ph type="sldNum" sz="quarter" idx="12"/>
          </p:nvPr>
        </p:nvSpPr>
        <p:spPr/>
        <p:txBody>
          <a:bodyPr/>
          <a:lstStyle/>
          <a:p>
            <a:fld id="{88C1B008-6D57-48E4-BAAE-A71BC5A00B9C}" type="slidenum">
              <a:rPr lang="en-IN" smtClean="0"/>
              <a:pPr/>
              <a:t>5</a:t>
            </a:fld>
            <a:endParaRPr lang="en-IN"/>
          </a:p>
        </p:txBody>
      </p:sp>
    </p:spTree>
    <p:extLst>
      <p:ext uri="{BB962C8B-B14F-4D97-AF65-F5344CB8AC3E}">
        <p14:creationId xmlns:p14="http://schemas.microsoft.com/office/powerpoint/2010/main" val="3858665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F6748-EFAC-32FE-DB6A-B4B1C906157A}"/>
              </a:ext>
            </a:extLst>
          </p:cNvPr>
          <p:cNvSpPr>
            <a:spLocks noGrp="1"/>
          </p:cNvSpPr>
          <p:nvPr>
            <p:ph type="title"/>
          </p:nvPr>
        </p:nvSpPr>
        <p:spPr>
          <a:xfrm>
            <a:off x="838200" y="724980"/>
            <a:ext cx="10515600" cy="801277"/>
          </a:xfrm>
        </p:spPr>
        <p:txBody>
          <a:bodyPr>
            <a:normAutofit/>
          </a:bodyPr>
          <a:lstStyle/>
          <a:p>
            <a:pPr algn="ctr"/>
            <a:r>
              <a:rPr lang="en-US" sz="3200" b="1" dirty="0">
                <a:latin typeface="Times New Roman" panose="02020603050405020304" pitchFamily="18" charset="0"/>
                <a:cs typeface="Times New Roman" panose="02020603050405020304" pitchFamily="18" charset="0"/>
              </a:rPr>
              <a:t>Results and Discussions</a:t>
            </a:r>
            <a:endParaRPr lang="en-IN" sz="3200" b="1"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CA5622AD-41FE-D1C3-DB02-41806CB7DEDC}"/>
              </a:ext>
            </a:extLst>
          </p:cNvPr>
          <p:cNvSpPr>
            <a:spLocks noGrp="1"/>
          </p:cNvSpPr>
          <p:nvPr>
            <p:ph idx="1"/>
          </p:nvPr>
        </p:nvSpPr>
        <p:spPr>
          <a:xfrm>
            <a:off x="838200" y="2026763"/>
            <a:ext cx="11114988" cy="4539006"/>
          </a:xfrm>
        </p:spPr>
        <p:txBody>
          <a:bodyPr>
            <a:normAutofit/>
          </a:bodyPr>
          <a:lstStyle/>
          <a:p>
            <a:endParaRPr lang="en-US" dirty="0"/>
          </a:p>
          <a:p>
            <a:endParaRPr lang="en-US" dirty="0"/>
          </a:p>
          <a:p>
            <a:endParaRPr lang="en-US" dirty="0"/>
          </a:p>
          <a:p>
            <a:endParaRPr lang="en-US" dirty="0"/>
          </a:p>
          <a:p>
            <a:endParaRPr lang="en-US" dirty="0"/>
          </a:p>
          <a:p>
            <a:pPr marL="0" indent="0">
              <a:buNone/>
            </a:pPr>
            <a:endParaRPr lang="en-US" dirty="0"/>
          </a:p>
          <a:p>
            <a:pPr>
              <a:buNone/>
            </a:pPr>
            <a:r>
              <a:rPr lang="en-US" sz="1800" dirty="0"/>
              <a:t> </a:t>
            </a:r>
          </a:p>
          <a:p>
            <a:pPr>
              <a:buNone/>
            </a:pPr>
            <a:r>
              <a:rPr lang="en-US" sz="2000" dirty="0">
                <a:latin typeface="Times New Roman" pitchFamily="18" charset="0"/>
                <a:cs typeface="Times New Roman" pitchFamily="18" charset="0"/>
              </a:rPr>
              <a:t>                              </a:t>
            </a:r>
            <a:endParaRPr lang="en-IN" dirty="0"/>
          </a:p>
          <a:p>
            <a:endParaRPr lang="en-IN" dirty="0"/>
          </a:p>
          <a:p>
            <a:endParaRPr lang="en-IN" dirty="0"/>
          </a:p>
          <a:p>
            <a:endParaRPr lang="en-IN" dirty="0"/>
          </a:p>
        </p:txBody>
      </p:sp>
      <p:sp>
        <p:nvSpPr>
          <p:cNvPr id="6" name="Content Placeholder 2">
            <a:extLst>
              <a:ext uri="{FF2B5EF4-FFF2-40B4-BE49-F238E27FC236}">
                <a16:creationId xmlns:a16="http://schemas.microsoft.com/office/drawing/2014/main" id="{EA3179FA-5515-6D30-B04C-92A4C5309169}"/>
              </a:ext>
            </a:extLst>
          </p:cNvPr>
          <p:cNvSpPr txBox="1">
            <a:spLocks/>
          </p:cNvSpPr>
          <p:nvPr/>
        </p:nvSpPr>
        <p:spPr>
          <a:xfrm>
            <a:off x="4735234" y="5550196"/>
            <a:ext cx="10220748" cy="2626653"/>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a:p>
            <a:endParaRPr lang="en-IN" dirty="0"/>
          </a:p>
          <a:p>
            <a:endParaRPr lang="en-IN" dirty="0"/>
          </a:p>
          <a:p>
            <a:endParaRPr lang="en-IN" dirty="0"/>
          </a:p>
          <a:p>
            <a:endParaRPr lang="en-IN" dirty="0"/>
          </a:p>
          <a:p>
            <a:endParaRPr lang="en-IN" dirty="0"/>
          </a:p>
          <a:p>
            <a:endParaRPr lang="en-IN" dirty="0"/>
          </a:p>
          <a:p>
            <a:pPr marL="0" indent="0">
              <a:buFont typeface="Arial" panose="020B0604020202020204" pitchFamily="34" charset="0"/>
              <a:buNone/>
            </a:pPr>
            <a:r>
              <a:rPr lang="en-IN" sz="1600" dirty="0">
                <a:latin typeface="Times New Roman" panose="02020603050405020304" pitchFamily="18" charset="0"/>
                <a:cs typeface="Times New Roman" panose="02020603050405020304" pitchFamily="18" charset="0"/>
              </a:rPr>
              <a:t>Drain to source current variation</a:t>
            </a:r>
          </a:p>
        </p:txBody>
      </p:sp>
      <p:sp>
        <p:nvSpPr>
          <p:cNvPr id="10244"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 name="Picture 3">
            <a:extLst>
              <a:ext uri="{FF2B5EF4-FFF2-40B4-BE49-F238E27FC236}">
                <a16:creationId xmlns:a16="http://schemas.microsoft.com/office/drawing/2014/main" id="{EA072253-9797-1DDB-F50C-8961BFA7B382}"/>
              </a:ext>
            </a:extLst>
          </p:cNvPr>
          <p:cNvPicPr>
            <a:picLocks noChangeAspect="1"/>
          </p:cNvPicPr>
          <p:nvPr/>
        </p:nvPicPr>
        <p:blipFill>
          <a:blip r:embed="rId2"/>
          <a:stretch>
            <a:fillRect/>
          </a:stretch>
        </p:blipFill>
        <p:spPr>
          <a:xfrm>
            <a:off x="640195" y="353544"/>
            <a:ext cx="2066059" cy="366559"/>
          </a:xfrm>
          <a:prstGeom prst="rect">
            <a:avLst/>
          </a:prstGeom>
        </p:spPr>
      </p:pic>
      <p:sp>
        <p:nvSpPr>
          <p:cNvPr id="7" name="Date Placeholder 6">
            <a:extLst>
              <a:ext uri="{FF2B5EF4-FFF2-40B4-BE49-F238E27FC236}">
                <a16:creationId xmlns:a16="http://schemas.microsoft.com/office/drawing/2014/main" id="{3604C1DF-9263-A016-5BCA-618704536F31}"/>
              </a:ext>
            </a:extLst>
          </p:cNvPr>
          <p:cNvSpPr>
            <a:spLocks noGrp="1"/>
          </p:cNvSpPr>
          <p:nvPr>
            <p:ph type="dt" sz="half" idx="10"/>
          </p:nvPr>
        </p:nvSpPr>
        <p:spPr/>
        <p:txBody>
          <a:bodyPr/>
          <a:lstStyle/>
          <a:p>
            <a:fld id="{CBF6B9DE-0C6C-405A-8745-148BB7794D2B}" type="datetime3">
              <a:rPr lang="en-IN" smtClean="0"/>
              <a:t>19 August 2025</a:t>
            </a:fld>
            <a:endParaRPr lang="en-IN"/>
          </a:p>
        </p:txBody>
      </p:sp>
      <p:sp>
        <p:nvSpPr>
          <p:cNvPr id="8" name="Slide Number Placeholder 7">
            <a:extLst>
              <a:ext uri="{FF2B5EF4-FFF2-40B4-BE49-F238E27FC236}">
                <a16:creationId xmlns:a16="http://schemas.microsoft.com/office/drawing/2014/main" id="{5D0603C6-5D97-F429-44C4-731683E68152}"/>
              </a:ext>
            </a:extLst>
          </p:cNvPr>
          <p:cNvSpPr>
            <a:spLocks noGrp="1"/>
          </p:cNvSpPr>
          <p:nvPr>
            <p:ph type="sldNum" sz="quarter" idx="12"/>
          </p:nvPr>
        </p:nvSpPr>
        <p:spPr/>
        <p:txBody>
          <a:bodyPr/>
          <a:lstStyle/>
          <a:p>
            <a:fld id="{88C1B008-6D57-48E4-BAAE-A71BC5A00B9C}" type="slidenum">
              <a:rPr lang="en-IN" smtClean="0"/>
              <a:pPr/>
              <a:t>6</a:t>
            </a:fld>
            <a:endParaRPr lang="en-IN"/>
          </a:p>
        </p:txBody>
      </p:sp>
    </p:spTree>
    <p:extLst>
      <p:ext uri="{BB962C8B-B14F-4D97-AF65-F5344CB8AC3E}">
        <p14:creationId xmlns:p14="http://schemas.microsoft.com/office/powerpoint/2010/main" val="2619100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AE559E-C7CE-BABE-34B8-E32BFC87CE1D}"/>
              </a:ext>
            </a:extLst>
          </p:cNvPr>
          <p:cNvSpPr>
            <a:spLocks noGrp="1"/>
          </p:cNvSpPr>
          <p:nvPr>
            <p:ph type="title"/>
          </p:nvPr>
        </p:nvSpPr>
        <p:spPr>
          <a:xfrm>
            <a:off x="838200" y="365125"/>
            <a:ext cx="10515600" cy="946439"/>
          </a:xfrm>
        </p:spPr>
        <p:txBody>
          <a:bodyPr>
            <a:normAutofit/>
          </a:bodyPr>
          <a:lstStyle/>
          <a:p>
            <a:pPr algn="ctr"/>
            <a:r>
              <a:rPr lang="en-US" sz="3200" b="1" dirty="0">
                <a:latin typeface="Times New Roman" panose="02020603050405020304" pitchFamily="18" charset="0"/>
                <a:cs typeface="Times New Roman" panose="02020603050405020304" pitchFamily="18" charset="0"/>
              </a:rPr>
              <a:t>Conclusion</a:t>
            </a:r>
            <a:endParaRPr lang="en-IN" sz="3200" b="1" dirty="0">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7D92FBBE-B79A-25FE-A002-9D64E075F43F}"/>
              </a:ext>
            </a:extLst>
          </p:cNvPr>
          <p:cNvSpPr>
            <a:spLocks noGrp="1"/>
          </p:cNvSpPr>
          <p:nvPr>
            <p:ph idx="1"/>
          </p:nvPr>
        </p:nvSpPr>
        <p:spPr>
          <a:xfrm>
            <a:off x="766618" y="1825625"/>
            <a:ext cx="10363200" cy="4843030"/>
          </a:xfrm>
        </p:spPr>
        <p:txBody>
          <a:bodyPr>
            <a:normAutofit/>
          </a:bodyPr>
          <a:lstStyle/>
          <a:p>
            <a:pPr marL="0" indent="0" algn="just">
              <a:buNone/>
            </a:pPr>
            <a:endParaRPr lang="en-IN" sz="2000" dirty="0">
              <a:latin typeface="Times New Roman" pitchFamily="18" charset="0"/>
              <a:cs typeface="Times New Roman" pitchFamily="18" charset="0"/>
            </a:endParaRPr>
          </a:p>
        </p:txBody>
      </p:sp>
      <p:pic>
        <p:nvPicPr>
          <p:cNvPr id="2" name="Picture 1">
            <a:extLst>
              <a:ext uri="{FF2B5EF4-FFF2-40B4-BE49-F238E27FC236}">
                <a16:creationId xmlns:a16="http://schemas.microsoft.com/office/drawing/2014/main" id="{A262A056-F701-1B07-63CC-D87A5B113E9B}"/>
              </a:ext>
            </a:extLst>
          </p:cNvPr>
          <p:cNvPicPr>
            <a:picLocks noChangeAspect="1"/>
          </p:cNvPicPr>
          <p:nvPr/>
        </p:nvPicPr>
        <p:blipFill>
          <a:blip r:embed="rId2"/>
          <a:stretch>
            <a:fillRect/>
          </a:stretch>
        </p:blipFill>
        <p:spPr>
          <a:xfrm>
            <a:off x="640195" y="353544"/>
            <a:ext cx="2066059" cy="366559"/>
          </a:xfrm>
          <a:prstGeom prst="rect">
            <a:avLst/>
          </a:prstGeom>
        </p:spPr>
      </p:pic>
      <p:sp>
        <p:nvSpPr>
          <p:cNvPr id="3" name="Date Placeholder 2">
            <a:extLst>
              <a:ext uri="{FF2B5EF4-FFF2-40B4-BE49-F238E27FC236}">
                <a16:creationId xmlns:a16="http://schemas.microsoft.com/office/drawing/2014/main" id="{B213B029-CD46-60A6-BECD-42788B0F2702}"/>
              </a:ext>
            </a:extLst>
          </p:cNvPr>
          <p:cNvSpPr>
            <a:spLocks noGrp="1"/>
          </p:cNvSpPr>
          <p:nvPr>
            <p:ph type="dt" sz="half" idx="10"/>
          </p:nvPr>
        </p:nvSpPr>
        <p:spPr/>
        <p:txBody>
          <a:bodyPr/>
          <a:lstStyle/>
          <a:p>
            <a:fld id="{DCCC3990-C754-45CA-AD63-8A5851329F1E}" type="datetime3">
              <a:rPr lang="en-IN" smtClean="0"/>
              <a:t>19 August 2025</a:t>
            </a:fld>
            <a:endParaRPr lang="en-IN"/>
          </a:p>
        </p:txBody>
      </p:sp>
      <p:sp>
        <p:nvSpPr>
          <p:cNvPr id="4" name="Slide Number Placeholder 3">
            <a:extLst>
              <a:ext uri="{FF2B5EF4-FFF2-40B4-BE49-F238E27FC236}">
                <a16:creationId xmlns:a16="http://schemas.microsoft.com/office/drawing/2014/main" id="{F0C881D9-44B2-4E5E-53DE-820C9C217A46}"/>
              </a:ext>
            </a:extLst>
          </p:cNvPr>
          <p:cNvSpPr>
            <a:spLocks noGrp="1"/>
          </p:cNvSpPr>
          <p:nvPr>
            <p:ph type="sldNum" sz="quarter" idx="12"/>
          </p:nvPr>
        </p:nvSpPr>
        <p:spPr/>
        <p:txBody>
          <a:bodyPr/>
          <a:lstStyle/>
          <a:p>
            <a:fld id="{88C1B008-6D57-48E4-BAAE-A71BC5A00B9C}" type="slidenum">
              <a:rPr lang="en-IN" smtClean="0"/>
              <a:pPr/>
              <a:t>7</a:t>
            </a:fld>
            <a:endParaRPr lang="en-IN"/>
          </a:p>
        </p:txBody>
      </p:sp>
    </p:spTree>
    <p:extLst>
      <p:ext uri="{BB962C8B-B14F-4D97-AF65-F5344CB8AC3E}">
        <p14:creationId xmlns:p14="http://schemas.microsoft.com/office/powerpoint/2010/main" val="4185860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BC6A6-79AD-7D4B-4E32-7A8F0CC9C13D}"/>
              </a:ext>
            </a:extLst>
          </p:cNvPr>
          <p:cNvSpPr>
            <a:spLocks noGrp="1"/>
          </p:cNvSpPr>
          <p:nvPr>
            <p:ph type="title"/>
          </p:nvPr>
        </p:nvSpPr>
        <p:spPr>
          <a:xfrm>
            <a:off x="1514764" y="193964"/>
            <a:ext cx="9273309" cy="581891"/>
          </a:xfrm>
        </p:spPr>
        <p:txBody>
          <a:bodyPr>
            <a:normAutofit/>
          </a:bodyPr>
          <a:lstStyle/>
          <a:p>
            <a:pPr algn="ctr"/>
            <a:r>
              <a:rPr lang="en-US" sz="3200" b="1" dirty="0">
                <a:latin typeface="Times New Roman" panose="02020603050405020304" pitchFamily="18" charset="0"/>
                <a:cs typeface="Times New Roman" panose="02020603050405020304" pitchFamily="18" charset="0"/>
              </a:rPr>
              <a:t>References</a:t>
            </a:r>
            <a:endParaRPr lang="en-IN"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C4F6259-29F1-BBAA-B9F8-C5A9E07ADFC4}"/>
              </a:ext>
            </a:extLst>
          </p:cNvPr>
          <p:cNvSpPr>
            <a:spLocks noGrp="1"/>
          </p:cNvSpPr>
          <p:nvPr>
            <p:ph idx="1"/>
          </p:nvPr>
        </p:nvSpPr>
        <p:spPr>
          <a:xfrm>
            <a:off x="838200" y="1080656"/>
            <a:ext cx="10515600" cy="5583380"/>
          </a:xfrm>
        </p:spPr>
        <p:txBody>
          <a:bodyPr>
            <a:normAutofit/>
          </a:bodyPr>
          <a:lstStyle/>
          <a:p>
            <a:pPr marL="870585" marR="5080" lvl="1" indent="-342900" algn="just">
              <a:lnSpc>
                <a:spcPts val="1939"/>
              </a:lnSpc>
              <a:spcBef>
                <a:spcPts val="5"/>
              </a:spcBef>
              <a:buNone/>
              <a:tabLst>
                <a:tab pos="868044" algn="l"/>
              </a:tabLst>
            </a:pPr>
            <a:r>
              <a:rPr lang="en-IN" sz="1500" spc="-40" dirty="0">
                <a:solidFill>
                  <a:srgbClr val="000000"/>
                </a:solidFill>
                <a:effectLst/>
                <a:latin typeface="Times New Roman" pitchFamily="18" charset="0"/>
                <a:ea typeface="MS Mincho" panose="02020609040205080304" pitchFamily="49" charset="-128"/>
                <a:cs typeface="Times New Roman" pitchFamily="18" charset="0"/>
              </a:rPr>
              <a:t>[1]		</a:t>
            </a:r>
            <a:r>
              <a:rPr lang="en-US" sz="1500" dirty="0">
                <a:latin typeface="Times New Roman" pitchFamily="18" charset="0"/>
                <a:cs typeface="Times New Roman" pitchFamily="18" charset="0"/>
              </a:rPr>
              <a:t>A. Bag, P. Das, R. Kumar, P. </a:t>
            </a:r>
            <a:r>
              <a:rPr lang="en-US" sz="1500" dirty="0" err="1">
                <a:latin typeface="Times New Roman" pitchFamily="18" charset="0"/>
                <a:cs typeface="Times New Roman" pitchFamily="18" charset="0"/>
              </a:rPr>
              <a:t>Mukhopadhyay</a:t>
            </a:r>
            <a:r>
              <a:rPr lang="en-US" sz="1500" dirty="0">
                <a:latin typeface="Times New Roman" pitchFamily="18" charset="0"/>
                <a:cs typeface="Times New Roman" pitchFamily="18" charset="0"/>
              </a:rPr>
              <a:t>, S. </a:t>
            </a:r>
            <a:r>
              <a:rPr lang="en-US" sz="1500" dirty="0" err="1">
                <a:latin typeface="Times New Roman" pitchFamily="18" charset="0"/>
                <a:cs typeface="Times New Roman" pitchFamily="18" charset="0"/>
              </a:rPr>
              <a:t>Majumdar</a:t>
            </a:r>
            <a:r>
              <a:rPr lang="en-US" sz="1500" dirty="0">
                <a:latin typeface="Times New Roman" pitchFamily="18" charset="0"/>
                <a:cs typeface="Times New Roman" pitchFamily="18" charset="0"/>
              </a:rPr>
              <a:t>, and S. </a:t>
            </a:r>
            <a:r>
              <a:rPr lang="en-US" sz="1500" dirty="0" err="1">
                <a:latin typeface="Times New Roman" pitchFamily="18" charset="0"/>
                <a:cs typeface="Times New Roman" pitchFamily="18" charset="0"/>
              </a:rPr>
              <a:t>Kabi</a:t>
            </a:r>
            <a:r>
              <a:rPr lang="en-US" sz="1500" dirty="0">
                <a:latin typeface="Times New Roman" pitchFamily="18" charset="0"/>
                <a:cs typeface="Times New Roman" pitchFamily="18" charset="0"/>
              </a:rPr>
              <a:t>, “2DEG modulation in double quantum well enhancement mode nitride HEMT,” </a:t>
            </a:r>
            <a:r>
              <a:rPr lang="en-US" sz="1500" i="1" dirty="0" err="1">
                <a:latin typeface="Times New Roman" pitchFamily="18" charset="0"/>
                <a:cs typeface="Times New Roman" pitchFamily="18" charset="0"/>
              </a:rPr>
              <a:t>Physica</a:t>
            </a:r>
            <a:r>
              <a:rPr lang="en-US" sz="1500" i="1" dirty="0">
                <a:latin typeface="Times New Roman" pitchFamily="18" charset="0"/>
                <a:cs typeface="Times New Roman" pitchFamily="18" charset="0"/>
              </a:rPr>
              <a:t> E</a:t>
            </a:r>
            <a:r>
              <a:rPr lang="en-US" sz="1500" dirty="0">
                <a:latin typeface="Times New Roman" pitchFamily="18" charset="0"/>
                <a:cs typeface="Times New Roman" pitchFamily="18" charset="0"/>
              </a:rPr>
              <a:t> , vol. 74, pp. 59–64, 2015. </a:t>
            </a:r>
          </a:p>
          <a:p>
            <a:pPr marL="870585" marR="5080" lvl="1" indent="-342900" algn="just">
              <a:lnSpc>
                <a:spcPts val="1939"/>
              </a:lnSpc>
              <a:spcBef>
                <a:spcPts val="5"/>
              </a:spcBef>
              <a:buNone/>
              <a:tabLst>
                <a:tab pos="868044" algn="l"/>
              </a:tabLst>
            </a:pPr>
            <a:r>
              <a:rPr lang="en-IN" sz="1500" spc="-5" dirty="0">
                <a:latin typeface="Times New Roman" pitchFamily="18" charset="0"/>
                <a:cs typeface="Times New Roman" pitchFamily="18" charset="0"/>
              </a:rPr>
              <a:t>[2]		</a:t>
            </a:r>
            <a:r>
              <a:rPr lang="en-US" sz="1500" dirty="0">
                <a:latin typeface="Times New Roman" pitchFamily="18" charset="0"/>
                <a:cs typeface="Times New Roman" pitchFamily="18" charset="0"/>
              </a:rPr>
              <a:t>X.L. Wang, C.M. Wang, G.X. </a:t>
            </a:r>
            <a:r>
              <a:rPr lang="en-US" sz="1500" dirty="0" err="1">
                <a:latin typeface="Times New Roman" pitchFamily="18" charset="0"/>
                <a:cs typeface="Times New Roman" pitchFamily="18" charset="0"/>
              </a:rPr>
              <a:t>Hu</a:t>
            </a:r>
            <a:r>
              <a:rPr lang="en-US" sz="1500" dirty="0">
                <a:latin typeface="Times New Roman" pitchFamily="18" charset="0"/>
                <a:cs typeface="Times New Roman" pitchFamily="18" charset="0"/>
              </a:rPr>
              <a:t>, J.X. Wang, T.S. Chen, and G. Jiao, “Improved DC and RF performance of </a:t>
            </a:r>
            <a:r>
              <a:rPr lang="en-US" sz="1500" dirty="0" err="1">
                <a:latin typeface="Times New Roman" pitchFamily="18" charset="0"/>
                <a:cs typeface="Times New Roman" pitchFamily="18" charset="0"/>
              </a:rPr>
              <a:t>AlGaN</a:t>
            </a:r>
            <a:r>
              <a:rPr lang="en-US" sz="1500" dirty="0">
                <a:latin typeface="Times New Roman" pitchFamily="18" charset="0"/>
                <a:cs typeface="Times New Roman" pitchFamily="18" charset="0"/>
              </a:rPr>
              <a:t>/</a:t>
            </a:r>
            <a:r>
              <a:rPr lang="en-US" sz="1500" dirty="0" err="1">
                <a:latin typeface="Times New Roman" pitchFamily="18" charset="0"/>
                <a:cs typeface="Times New Roman" pitchFamily="18" charset="0"/>
              </a:rPr>
              <a:t>GaN</a:t>
            </a:r>
            <a:r>
              <a:rPr lang="en-US" sz="1500" dirty="0">
                <a:latin typeface="Times New Roman" pitchFamily="18" charset="0"/>
                <a:cs typeface="Times New Roman" pitchFamily="18" charset="0"/>
              </a:rPr>
              <a:t> HEMTs grown by MOCVD on sapphire substrates</a:t>
            </a:r>
            <a:r>
              <a:rPr lang="en-US" sz="1500" i="1" dirty="0">
                <a:latin typeface="Times New Roman" pitchFamily="18" charset="0"/>
                <a:cs typeface="Times New Roman" pitchFamily="18" charset="0"/>
              </a:rPr>
              <a:t>,” Solid State Electron</a:t>
            </a:r>
            <a:r>
              <a:rPr lang="en-US" sz="1500" dirty="0">
                <a:latin typeface="Times New Roman" pitchFamily="18" charset="0"/>
                <a:cs typeface="Times New Roman" pitchFamily="18" charset="0"/>
              </a:rPr>
              <a:t>, vol. 49, no. 8, pp. 1387–90, 2005.</a:t>
            </a:r>
            <a:endParaRPr lang="en-IN" sz="1500" spc="-5" dirty="0">
              <a:latin typeface="Times New Roman" pitchFamily="18" charset="0"/>
              <a:cs typeface="Times New Roman" pitchFamily="18" charset="0"/>
            </a:endParaRPr>
          </a:p>
          <a:p>
            <a:pPr marL="870585" marR="5080" lvl="1" indent="-342900" algn="just">
              <a:lnSpc>
                <a:spcPts val="1939"/>
              </a:lnSpc>
              <a:spcBef>
                <a:spcPts val="5"/>
              </a:spcBef>
              <a:buNone/>
              <a:tabLst>
                <a:tab pos="868044" algn="l"/>
              </a:tabLst>
            </a:pPr>
            <a:endParaRPr lang="en-IN" sz="14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546A4519-4069-E071-E752-085CB94845CD}"/>
              </a:ext>
            </a:extLst>
          </p:cNvPr>
          <p:cNvPicPr>
            <a:picLocks noChangeAspect="1"/>
          </p:cNvPicPr>
          <p:nvPr/>
        </p:nvPicPr>
        <p:blipFill>
          <a:blip r:embed="rId2"/>
          <a:stretch>
            <a:fillRect/>
          </a:stretch>
        </p:blipFill>
        <p:spPr>
          <a:xfrm>
            <a:off x="640195" y="353544"/>
            <a:ext cx="2066059" cy="366559"/>
          </a:xfrm>
          <a:prstGeom prst="rect">
            <a:avLst/>
          </a:prstGeom>
        </p:spPr>
      </p:pic>
      <p:sp>
        <p:nvSpPr>
          <p:cNvPr id="5" name="Date Placeholder 4">
            <a:extLst>
              <a:ext uri="{FF2B5EF4-FFF2-40B4-BE49-F238E27FC236}">
                <a16:creationId xmlns:a16="http://schemas.microsoft.com/office/drawing/2014/main" id="{8608D72D-CF6C-6A2F-604E-A81023939745}"/>
              </a:ext>
            </a:extLst>
          </p:cNvPr>
          <p:cNvSpPr>
            <a:spLocks noGrp="1"/>
          </p:cNvSpPr>
          <p:nvPr>
            <p:ph type="dt" sz="half" idx="10"/>
          </p:nvPr>
        </p:nvSpPr>
        <p:spPr/>
        <p:txBody>
          <a:bodyPr/>
          <a:lstStyle/>
          <a:p>
            <a:fld id="{2EC507FE-9A41-4160-8350-13889E072CF1}" type="datetime3">
              <a:rPr lang="en-IN" smtClean="0"/>
              <a:t>19 August 2025</a:t>
            </a:fld>
            <a:endParaRPr lang="en-IN"/>
          </a:p>
        </p:txBody>
      </p:sp>
      <p:sp>
        <p:nvSpPr>
          <p:cNvPr id="6" name="Slide Number Placeholder 5">
            <a:extLst>
              <a:ext uri="{FF2B5EF4-FFF2-40B4-BE49-F238E27FC236}">
                <a16:creationId xmlns:a16="http://schemas.microsoft.com/office/drawing/2014/main" id="{FF2AF777-68D0-0F13-8DDA-C255F271F137}"/>
              </a:ext>
            </a:extLst>
          </p:cNvPr>
          <p:cNvSpPr>
            <a:spLocks noGrp="1"/>
          </p:cNvSpPr>
          <p:nvPr>
            <p:ph type="sldNum" sz="quarter" idx="12"/>
          </p:nvPr>
        </p:nvSpPr>
        <p:spPr/>
        <p:txBody>
          <a:bodyPr/>
          <a:lstStyle/>
          <a:p>
            <a:fld id="{88C1B008-6D57-48E4-BAAE-A71BC5A00B9C}" type="slidenum">
              <a:rPr lang="en-IN" smtClean="0"/>
              <a:pPr/>
              <a:t>8</a:t>
            </a:fld>
            <a:endParaRPr lang="en-IN"/>
          </a:p>
        </p:txBody>
      </p:sp>
    </p:spTree>
    <p:extLst>
      <p:ext uri="{BB962C8B-B14F-4D97-AF65-F5344CB8AC3E}">
        <p14:creationId xmlns:p14="http://schemas.microsoft.com/office/powerpoint/2010/main" val="1013643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1708D01D-5268-B062-453E-E74B269ED74B}"/>
              </a:ext>
            </a:extLst>
          </p:cNvPr>
          <p:cNvSpPr txBox="1">
            <a:spLocks noGrp="1"/>
          </p:cNvSpPr>
          <p:nvPr>
            <p:ph type="title"/>
          </p:nvPr>
        </p:nvSpPr>
        <p:spPr>
          <a:xfrm>
            <a:off x="838200" y="2230656"/>
            <a:ext cx="10515600" cy="1366400"/>
          </a:xfrm>
          <a:prstGeom prst="rect">
            <a:avLst/>
          </a:prstGeom>
        </p:spPr>
        <p:txBody>
          <a:bodyPr vert="horz" wrap="square" lIns="0" tIns="12065" rIns="0" bIns="0" rtlCol="0">
            <a:spAutoFit/>
          </a:bodyPr>
          <a:lstStyle/>
          <a:p>
            <a:pPr marL="12700">
              <a:lnSpc>
                <a:spcPct val="100000"/>
              </a:lnSpc>
              <a:spcBef>
                <a:spcPts val="95"/>
              </a:spcBef>
            </a:pPr>
            <a:r>
              <a:rPr lang="en-US" sz="8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rlito"/>
                <a:cs typeface="Carlito"/>
              </a:rPr>
              <a:t>            </a:t>
            </a:r>
            <a:r>
              <a:rPr sz="8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rlito"/>
                <a:cs typeface="Carlito"/>
              </a:rPr>
              <a:t>Thank you</a:t>
            </a:r>
          </a:p>
        </p:txBody>
      </p:sp>
      <p:pic>
        <p:nvPicPr>
          <p:cNvPr id="2" name="Picture 1">
            <a:extLst>
              <a:ext uri="{FF2B5EF4-FFF2-40B4-BE49-F238E27FC236}">
                <a16:creationId xmlns:a16="http://schemas.microsoft.com/office/drawing/2014/main" id="{CC335549-ACBC-1CE4-2A14-C4F71A217672}"/>
              </a:ext>
            </a:extLst>
          </p:cNvPr>
          <p:cNvPicPr>
            <a:picLocks noChangeAspect="1"/>
          </p:cNvPicPr>
          <p:nvPr/>
        </p:nvPicPr>
        <p:blipFill>
          <a:blip r:embed="rId2"/>
          <a:stretch>
            <a:fillRect/>
          </a:stretch>
        </p:blipFill>
        <p:spPr>
          <a:xfrm>
            <a:off x="640195" y="353544"/>
            <a:ext cx="2066059" cy="366559"/>
          </a:xfrm>
          <a:prstGeom prst="rect">
            <a:avLst/>
          </a:prstGeom>
        </p:spPr>
      </p:pic>
      <p:sp>
        <p:nvSpPr>
          <p:cNvPr id="3" name="Date Placeholder 2">
            <a:extLst>
              <a:ext uri="{FF2B5EF4-FFF2-40B4-BE49-F238E27FC236}">
                <a16:creationId xmlns:a16="http://schemas.microsoft.com/office/drawing/2014/main" id="{4D829E13-88F5-62AC-723D-F762CCA4DCB7}"/>
              </a:ext>
            </a:extLst>
          </p:cNvPr>
          <p:cNvSpPr>
            <a:spLocks noGrp="1"/>
          </p:cNvSpPr>
          <p:nvPr>
            <p:ph type="dt" sz="half" idx="10"/>
          </p:nvPr>
        </p:nvSpPr>
        <p:spPr/>
        <p:txBody>
          <a:bodyPr/>
          <a:lstStyle/>
          <a:p>
            <a:fld id="{DB46F334-D3B3-4C7C-B8DA-3D63ABE2B072}" type="datetime3">
              <a:rPr lang="en-IN" smtClean="0"/>
              <a:t>19 August 2025</a:t>
            </a:fld>
            <a:endParaRPr lang="en-IN"/>
          </a:p>
        </p:txBody>
      </p:sp>
      <p:sp>
        <p:nvSpPr>
          <p:cNvPr id="4" name="Slide Number Placeholder 3">
            <a:extLst>
              <a:ext uri="{FF2B5EF4-FFF2-40B4-BE49-F238E27FC236}">
                <a16:creationId xmlns:a16="http://schemas.microsoft.com/office/drawing/2014/main" id="{110177DC-DA03-BA18-DA10-FD8CCE65579A}"/>
              </a:ext>
            </a:extLst>
          </p:cNvPr>
          <p:cNvSpPr>
            <a:spLocks noGrp="1"/>
          </p:cNvSpPr>
          <p:nvPr>
            <p:ph type="sldNum" sz="quarter" idx="12"/>
          </p:nvPr>
        </p:nvSpPr>
        <p:spPr/>
        <p:txBody>
          <a:bodyPr/>
          <a:lstStyle/>
          <a:p>
            <a:fld id="{88C1B008-6D57-48E4-BAAE-A71BC5A00B9C}" type="slidenum">
              <a:rPr lang="en-IN" smtClean="0"/>
              <a:pPr/>
              <a:t>9</a:t>
            </a:fld>
            <a:endParaRPr lang="en-IN"/>
          </a:p>
        </p:txBody>
      </p:sp>
      <p:sp>
        <p:nvSpPr>
          <p:cNvPr id="6" name="TextBox 5">
            <a:extLst>
              <a:ext uri="{FF2B5EF4-FFF2-40B4-BE49-F238E27FC236}">
                <a16:creationId xmlns:a16="http://schemas.microsoft.com/office/drawing/2014/main" id="{99D24581-0AD7-D4FD-44DE-D8894D4F8A9B}"/>
              </a:ext>
            </a:extLst>
          </p:cNvPr>
          <p:cNvSpPr txBox="1"/>
          <p:nvPr/>
        </p:nvSpPr>
        <p:spPr>
          <a:xfrm>
            <a:off x="7754471" y="5127812"/>
            <a:ext cx="3989294" cy="646331"/>
          </a:xfrm>
          <a:prstGeom prst="rect">
            <a:avLst/>
          </a:prstGeom>
          <a:noFill/>
        </p:spPr>
        <p:txBody>
          <a:bodyPr wrap="square" rtlCol="0">
            <a:spAutoFit/>
          </a:bodyPr>
          <a:lstStyle/>
          <a:p>
            <a:r>
              <a:rPr lang="en-IN" dirty="0">
                <a:latin typeface="Times New Roman" panose="02020603050405020304" pitchFamily="18" charset="0"/>
                <a:cs typeface="Times New Roman" panose="02020603050405020304" pitchFamily="18" charset="0"/>
              </a:rPr>
              <a:t>Author’s Email, website, acknowledgements (if any)</a:t>
            </a:r>
          </a:p>
        </p:txBody>
      </p:sp>
    </p:spTree>
    <p:extLst>
      <p:ext uri="{BB962C8B-B14F-4D97-AF65-F5344CB8AC3E}">
        <p14:creationId xmlns:p14="http://schemas.microsoft.com/office/powerpoint/2010/main" val="3839785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3972</TotalTime>
  <Words>361</Words>
  <Application>Microsoft Office PowerPoint</Application>
  <PresentationFormat>Widescreen</PresentationFormat>
  <Paragraphs>71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Carlito</vt:lpstr>
      <vt:lpstr>Inter</vt:lpstr>
      <vt:lpstr>Times New Roman</vt:lpstr>
      <vt:lpstr>Wingdings</vt:lpstr>
      <vt:lpstr>Office Theme</vt:lpstr>
      <vt:lpstr> </vt:lpstr>
      <vt:lpstr>Outline</vt:lpstr>
      <vt:lpstr>Introduction</vt:lpstr>
      <vt:lpstr>                                                                        Motivation  </vt:lpstr>
      <vt:lpstr>PowerPoint Presentation</vt:lpstr>
      <vt:lpstr>Results and Discussions</vt:lpstr>
      <vt:lpstr>Conclusion</vt:lpstr>
      <vt:lpstr>References</vt:lpstr>
      <vt:lpstr>            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srikrishna bardhan</dc:creator>
  <cp:lastModifiedBy>TAPAS MAJI</cp:lastModifiedBy>
  <cp:revision>209</cp:revision>
  <dcterms:created xsi:type="dcterms:W3CDTF">2023-07-25T01:32:31Z</dcterms:created>
  <dcterms:modified xsi:type="dcterms:W3CDTF">2025-08-19T10:03:37Z</dcterms:modified>
</cp:coreProperties>
</file>